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4" r:id="rId3"/>
    <p:sldId id="263" r:id="rId4"/>
    <p:sldId id="296" r:id="rId5"/>
    <p:sldId id="297" r:id="rId6"/>
    <p:sldId id="295" r:id="rId7"/>
    <p:sldId id="299" r:id="rId8"/>
    <p:sldId id="298" r:id="rId9"/>
    <p:sldId id="293" r:id="rId10"/>
    <p:sldId id="25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292"/>
    <a:srgbClr val="7B4291"/>
    <a:srgbClr val="E95F1D"/>
    <a:srgbClr val="EA5F1E"/>
    <a:srgbClr val="FDC41B"/>
    <a:srgbClr val="6CB647"/>
    <a:srgbClr val="6BB646"/>
    <a:srgbClr val="7D4293"/>
    <a:srgbClr val="FCC41E"/>
    <a:srgbClr val="ECC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3B14F5-5808-4E28-BC68-757678BBCD1B}" v="6" dt="2023-01-10T15:27:03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8" autoAdjust="0"/>
    <p:restoredTop sz="93725" autoAdjust="0"/>
  </p:normalViewPr>
  <p:slideViewPr>
    <p:cSldViewPr snapToGrid="0" snapToObjects="1">
      <p:cViewPr varScale="1">
        <p:scale>
          <a:sx n="115" d="100"/>
          <a:sy n="115" d="100"/>
        </p:scale>
        <p:origin x="84" y="108"/>
      </p:cViewPr>
      <p:guideLst>
        <p:guide orient="horz" pos="1620"/>
        <p:guide pos="2880"/>
      </p:guideLst>
    </p:cSldViewPr>
  </p:slideViewPr>
  <p:outlineViewPr>
    <p:cViewPr>
      <p:scale>
        <a:sx n="35" d="100"/>
        <a:sy n="3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B46FB-B0CF-4A46-BD56-E53167C6B2A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C4B670-026D-4BBD-9B22-1181D790EBBB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 rtlCol="0" anchor="ctr"/>
        <a:lstStyle/>
        <a:p>
          <a:pPr marL="0" algn="ctr" defTabSz="457200" rtl="0" eaLnBrk="1" latinLnBrk="0" hangingPunct="1"/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Old Standard</a:t>
          </a:r>
        </a:p>
      </dgm:t>
    </dgm:pt>
    <dgm:pt modelId="{63E6928B-25BB-4357-99DA-AE8967C58BE0}" type="parTrans" cxnId="{794A2676-75B0-47AF-9870-FD7AAB3DC6E4}">
      <dgm:prSet/>
      <dgm:spPr/>
      <dgm:t>
        <a:bodyPr/>
        <a:lstStyle/>
        <a:p>
          <a:endParaRPr lang="en-GB"/>
        </a:p>
      </dgm:t>
    </dgm:pt>
    <dgm:pt modelId="{4C1F1F96-D15C-4DBF-8E65-D57182385541}" type="sibTrans" cxnId="{794A2676-75B0-47AF-9870-FD7AAB3DC6E4}">
      <dgm:prSet/>
      <dgm:spPr/>
      <dgm:t>
        <a:bodyPr/>
        <a:lstStyle/>
        <a:p>
          <a:endParaRPr lang="en-GB"/>
        </a:p>
      </dgm:t>
    </dgm:pt>
    <dgm:pt modelId="{007F4CD8-12C8-4C22-8E2E-1B714F4C4F7B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  <a:ln/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 Pillars</a:t>
          </a:r>
        </a:p>
      </dgm:t>
    </dgm:pt>
    <dgm:pt modelId="{675F181E-8158-491A-9FAF-12DDC72AFC80}" type="parTrans" cxnId="{1474E9AD-D572-4295-862B-373D96241858}">
      <dgm:prSet/>
      <dgm:spPr/>
      <dgm:t>
        <a:bodyPr/>
        <a:lstStyle/>
        <a:p>
          <a:endParaRPr lang="en-GB"/>
        </a:p>
      </dgm:t>
    </dgm:pt>
    <dgm:pt modelId="{4CD1448C-09DB-4DD7-A751-7C57056D9C4F}" type="sibTrans" cxnId="{1474E9AD-D572-4295-862B-373D96241858}">
      <dgm:prSet/>
      <dgm:spPr/>
      <dgm:t>
        <a:bodyPr/>
        <a:lstStyle/>
        <a:p>
          <a:endParaRPr lang="en-GB"/>
        </a:p>
      </dgm:t>
    </dgm:pt>
    <dgm:pt modelId="{AD7DB775-0F5F-4968-8D71-FD81C003993F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  <a:ln/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DIAP v Framework</a:t>
          </a:r>
        </a:p>
      </dgm:t>
    </dgm:pt>
    <dgm:pt modelId="{D27289EE-9FFA-4AD4-A365-50C6D04F03EC}" type="parTrans" cxnId="{E2B6EA86-9639-4999-AE9D-EB74BF4B4F5D}">
      <dgm:prSet/>
      <dgm:spPr/>
      <dgm:t>
        <a:bodyPr/>
        <a:lstStyle/>
        <a:p>
          <a:endParaRPr lang="en-GB"/>
        </a:p>
      </dgm:t>
    </dgm:pt>
    <dgm:pt modelId="{B05524ED-F1CB-466E-9390-EA87CFA20F56}" type="sibTrans" cxnId="{E2B6EA86-9639-4999-AE9D-EB74BF4B4F5D}">
      <dgm:prSet/>
      <dgm:spPr/>
      <dgm:t>
        <a:bodyPr/>
        <a:lstStyle/>
        <a:p>
          <a:endParaRPr lang="en-GB"/>
        </a:p>
      </dgm:t>
    </dgm:pt>
    <dgm:pt modelId="{44BBC6E7-AE71-4762-BE67-B784295F4AB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  <a:ln/>
      </dgm:spPr>
      <dgm:t>
        <a:bodyPr spcFirstLastPara="0" vert="horz" wrap="square" lIns="68580" tIns="68580" rIns="68580" bIns="68580" numCol="1" spcCol="1270" rtlCol="0" anchor="ctr" anchorCtr="0"/>
        <a:lstStyle/>
        <a:p>
          <a:r>
            <a:rPr lang="en-GB" sz="1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</a:t>
          </a: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Framework</a:t>
          </a:r>
        </a:p>
      </dgm:t>
    </dgm:pt>
    <dgm:pt modelId="{4D316D02-3402-407E-B302-2FCF6EA12E4B}" type="parTrans" cxnId="{B66159BE-A23F-46E2-8046-04F43EAFDAF0}">
      <dgm:prSet/>
      <dgm:spPr/>
      <dgm:t>
        <a:bodyPr/>
        <a:lstStyle/>
        <a:p>
          <a:endParaRPr lang="en-GB"/>
        </a:p>
      </dgm:t>
    </dgm:pt>
    <dgm:pt modelId="{657CB6AA-60D1-4650-BA4F-3D32A2326C6A}" type="sibTrans" cxnId="{B66159BE-A23F-46E2-8046-04F43EAFDAF0}">
      <dgm:prSet/>
      <dgm:spPr/>
      <dgm:t>
        <a:bodyPr/>
        <a:lstStyle/>
        <a:p>
          <a:endParaRPr lang="en-GB"/>
        </a:p>
      </dgm:t>
    </dgm:pt>
    <dgm:pt modelId="{6A1EA7BF-665E-48F9-9D86-06985E57448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  <a:ln/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it works</a:t>
          </a:r>
        </a:p>
      </dgm:t>
    </dgm:pt>
    <dgm:pt modelId="{A4C74A6D-69F7-4029-A7A5-53DB423E44B5}" type="parTrans" cxnId="{5C3C1B64-25E6-47B9-8595-2825292405F0}">
      <dgm:prSet/>
      <dgm:spPr/>
      <dgm:t>
        <a:bodyPr/>
        <a:lstStyle/>
        <a:p>
          <a:endParaRPr lang="en-GB"/>
        </a:p>
      </dgm:t>
    </dgm:pt>
    <dgm:pt modelId="{9AEE0D56-959E-480E-AC86-9FC3F588E454}" type="sibTrans" cxnId="{5C3C1B64-25E6-47B9-8595-2825292405F0}">
      <dgm:prSet/>
      <dgm:spPr/>
      <dgm:t>
        <a:bodyPr/>
        <a:lstStyle/>
        <a:p>
          <a:endParaRPr lang="en-GB"/>
        </a:p>
      </dgm:t>
    </dgm:pt>
    <dgm:pt modelId="{78DACC37-A6F9-42EC-BAC5-E2F20366C8F3}" type="pres">
      <dgm:prSet presAssocID="{0D2B46FB-B0CF-4A46-BD56-E53167C6B2AD}" presName="Name0" presStyleCnt="0">
        <dgm:presLayoutVars>
          <dgm:dir/>
          <dgm:resizeHandles val="exact"/>
        </dgm:presLayoutVars>
      </dgm:prSet>
      <dgm:spPr/>
    </dgm:pt>
    <dgm:pt modelId="{1D6523D4-247D-493D-8122-C69008DD1B23}" type="pres">
      <dgm:prSet presAssocID="{CAC4B670-026D-4BBD-9B22-1181D790EBBB}" presName="node" presStyleLbl="node1" presStyleIdx="0" presStyleCnt="5" custLinFactNeighborX="5857">
        <dgm:presLayoutVars>
          <dgm:bulletEnabled val="1"/>
        </dgm:presLayoutVars>
      </dgm:prSet>
      <dgm:spPr>
        <a:xfrm>
          <a:off x="4152" y="1645800"/>
          <a:ext cx="1287332" cy="772399"/>
        </a:xfrm>
        <a:prstGeom prst="roundRect">
          <a:avLst>
            <a:gd name="adj" fmla="val 10000"/>
          </a:avLst>
        </a:prstGeom>
      </dgm:spPr>
    </dgm:pt>
    <dgm:pt modelId="{08DB6252-8F08-4A2C-B104-2C6C6CF9F73D}" type="pres">
      <dgm:prSet presAssocID="{4C1F1F96-D15C-4DBF-8E65-D57182385541}" presName="sibTrans" presStyleLbl="sibTrans2D1" presStyleIdx="0" presStyleCnt="4"/>
      <dgm:spPr/>
    </dgm:pt>
    <dgm:pt modelId="{A172528A-81E0-409D-B4B0-538A6ECAE72B}" type="pres">
      <dgm:prSet presAssocID="{4C1F1F96-D15C-4DBF-8E65-D57182385541}" presName="connectorText" presStyleLbl="sibTrans2D1" presStyleIdx="0" presStyleCnt="4"/>
      <dgm:spPr/>
    </dgm:pt>
    <dgm:pt modelId="{AF958FFE-1813-432D-B193-A742BF0CC94E}" type="pres">
      <dgm:prSet presAssocID="{44BBC6E7-AE71-4762-BE67-B784295F4ABE}" presName="node" presStyleLbl="node1" presStyleIdx="1" presStyleCnt="5">
        <dgm:presLayoutVars>
          <dgm:bulletEnabled val="1"/>
        </dgm:presLayoutVars>
      </dgm:prSet>
      <dgm:spPr>
        <a:xfrm>
          <a:off x="1806418" y="1645800"/>
          <a:ext cx="1287332" cy="772399"/>
        </a:xfrm>
        <a:prstGeom prst="roundRect">
          <a:avLst>
            <a:gd name="adj" fmla="val 10000"/>
          </a:avLst>
        </a:prstGeom>
      </dgm:spPr>
    </dgm:pt>
    <dgm:pt modelId="{9F935272-F4D6-4E2F-BFFE-C651E9D6996E}" type="pres">
      <dgm:prSet presAssocID="{657CB6AA-60D1-4650-BA4F-3D32A2326C6A}" presName="sibTrans" presStyleLbl="sibTrans2D1" presStyleIdx="1" presStyleCnt="4"/>
      <dgm:spPr/>
    </dgm:pt>
    <dgm:pt modelId="{B4E4E9F1-F857-48FC-B9E9-AC36FBA06C1C}" type="pres">
      <dgm:prSet presAssocID="{657CB6AA-60D1-4650-BA4F-3D32A2326C6A}" presName="connectorText" presStyleLbl="sibTrans2D1" presStyleIdx="1" presStyleCnt="4"/>
      <dgm:spPr/>
    </dgm:pt>
    <dgm:pt modelId="{69562696-373D-49DA-8E22-6F7BE5D11A53}" type="pres">
      <dgm:prSet presAssocID="{6A1EA7BF-665E-48F9-9D86-06985E574488}" presName="node" presStyleLbl="node1" presStyleIdx="2" presStyleCnt="5" custLinFactNeighborX="9152" custLinFactNeighborY="-2884">
        <dgm:presLayoutVars>
          <dgm:bulletEnabled val="1"/>
        </dgm:presLayoutVars>
      </dgm:prSet>
      <dgm:spPr>
        <a:xfrm>
          <a:off x="3655810" y="1619337"/>
          <a:ext cx="1287332" cy="772399"/>
        </a:xfrm>
        <a:prstGeom prst="roundRect">
          <a:avLst>
            <a:gd name="adj" fmla="val 10000"/>
          </a:avLst>
        </a:prstGeom>
      </dgm:spPr>
    </dgm:pt>
    <dgm:pt modelId="{56C488F4-D3DC-4A4D-9909-DB8F360C2F55}" type="pres">
      <dgm:prSet presAssocID="{9AEE0D56-959E-480E-AC86-9FC3F588E454}" presName="sibTrans" presStyleLbl="sibTrans2D1" presStyleIdx="2" presStyleCnt="4"/>
      <dgm:spPr/>
    </dgm:pt>
    <dgm:pt modelId="{68287CFB-AFC4-42A0-B430-D850BB53050C}" type="pres">
      <dgm:prSet presAssocID="{9AEE0D56-959E-480E-AC86-9FC3F588E454}" presName="connectorText" presStyleLbl="sibTrans2D1" presStyleIdx="2" presStyleCnt="4"/>
      <dgm:spPr/>
    </dgm:pt>
    <dgm:pt modelId="{6B0B22DB-1530-4152-8982-1F6BC55E4CDF}" type="pres">
      <dgm:prSet presAssocID="{007F4CD8-12C8-4C22-8E2E-1B714F4C4F7B}" presName="node" presStyleLbl="node1" presStyleIdx="3" presStyleCnt="5">
        <dgm:presLayoutVars>
          <dgm:bulletEnabled val="1"/>
        </dgm:presLayoutVars>
      </dgm:prSet>
      <dgm:spPr>
        <a:xfrm>
          <a:off x="5410949" y="1645800"/>
          <a:ext cx="1287332" cy="772399"/>
        </a:xfrm>
        <a:prstGeom prst="roundRect">
          <a:avLst>
            <a:gd name="adj" fmla="val 10000"/>
          </a:avLst>
        </a:prstGeom>
      </dgm:spPr>
    </dgm:pt>
    <dgm:pt modelId="{D0971BD9-9A6A-433B-9F0E-EF9F71169DFE}" type="pres">
      <dgm:prSet presAssocID="{4CD1448C-09DB-4DD7-A751-7C57056D9C4F}" presName="sibTrans" presStyleLbl="sibTrans2D1" presStyleIdx="3" presStyleCnt="4"/>
      <dgm:spPr/>
    </dgm:pt>
    <dgm:pt modelId="{2820E6C6-E7A5-437F-B588-7E8C44038EFF}" type="pres">
      <dgm:prSet presAssocID="{4CD1448C-09DB-4DD7-A751-7C57056D9C4F}" presName="connectorText" presStyleLbl="sibTrans2D1" presStyleIdx="3" presStyleCnt="4"/>
      <dgm:spPr/>
    </dgm:pt>
    <dgm:pt modelId="{64F99DD9-1C93-46A3-9F2C-1FAAA3B58781}" type="pres">
      <dgm:prSet presAssocID="{AD7DB775-0F5F-4968-8D71-FD81C003993F}" presName="node" presStyleLbl="node1" presStyleIdx="4" presStyleCnt="5" custLinFactNeighborX="-13579" custLinFactNeighborY="-553">
        <dgm:presLayoutVars>
          <dgm:bulletEnabled val="1"/>
        </dgm:presLayoutVars>
      </dgm:prSet>
      <dgm:spPr>
        <a:xfrm>
          <a:off x="7213215" y="1645800"/>
          <a:ext cx="1287332" cy="772399"/>
        </a:xfrm>
        <a:prstGeom prst="roundRect">
          <a:avLst>
            <a:gd name="adj" fmla="val 10000"/>
          </a:avLst>
        </a:prstGeom>
      </dgm:spPr>
    </dgm:pt>
  </dgm:ptLst>
  <dgm:cxnLst>
    <dgm:cxn modelId="{EED0A009-D503-43B9-B594-757801AB8AE5}" type="presOf" srcId="{9AEE0D56-959E-480E-AC86-9FC3F588E454}" destId="{68287CFB-AFC4-42A0-B430-D850BB53050C}" srcOrd="1" destOrd="0" presId="urn:microsoft.com/office/officeart/2005/8/layout/process1"/>
    <dgm:cxn modelId="{75F4D821-F799-4786-8F6C-2C22D413AB3D}" type="presOf" srcId="{AD7DB775-0F5F-4968-8D71-FD81C003993F}" destId="{64F99DD9-1C93-46A3-9F2C-1FAAA3B58781}" srcOrd="0" destOrd="0" presId="urn:microsoft.com/office/officeart/2005/8/layout/process1"/>
    <dgm:cxn modelId="{47826823-2317-4ED8-B349-B77E4DEF74FE}" type="presOf" srcId="{007F4CD8-12C8-4C22-8E2E-1B714F4C4F7B}" destId="{6B0B22DB-1530-4152-8982-1F6BC55E4CDF}" srcOrd="0" destOrd="0" presId="urn:microsoft.com/office/officeart/2005/8/layout/process1"/>
    <dgm:cxn modelId="{12C54A31-4371-4451-898D-B89A6881720D}" type="presOf" srcId="{4CD1448C-09DB-4DD7-A751-7C57056D9C4F}" destId="{D0971BD9-9A6A-433B-9F0E-EF9F71169DFE}" srcOrd="0" destOrd="0" presId="urn:microsoft.com/office/officeart/2005/8/layout/process1"/>
    <dgm:cxn modelId="{5C3C1B64-25E6-47B9-8595-2825292405F0}" srcId="{0D2B46FB-B0CF-4A46-BD56-E53167C6B2AD}" destId="{6A1EA7BF-665E-48F9-9D86-06985E574488}" srcOrd="2" destOrd="0" parTransId="{A4C74A6D-69F7-4029-A7A5-53DB423E44B5}" sibTransId="{9AEE0D56-959E-480E-AC86-9FC3F588E454}"/>
    <dgm:cxn modelId="{0DF1F649-48F4-4C33-9742-5D04D480E060}" type="presOf" srcId="{CAC4B670-026D-4BBD-9B22-1181D790EBBB}" destId="{1D6523D4-247D-493D-8122-C69008DD1B23}" srcOrd="0" destOrd="0" presId="urn:microsoft.com/office/officeart/2005/8/layout/process1"/>
    <dgm:cxn modelId="{D1AB1A4E-6213-4DF8-988B-D229F1744150}" type="presOf" srcId="{6A1EA7BF-665E-48F9-9D86-06985E574488}" destId="{69562696-373D-49DA-8E22-6F7BE5D11A53}" srcOrd="0" destOrd="0" presId="urn:microsoft.com/office/officeart/2005/8/layout/process1"/>
    <dgm:cxn modelId="{CD333952-C08F-48A5-A06B-B9FD8534B140}" type="presOf" srcId="{4C1F1F96-D15C-4DBF-8E65-D57182385541}" destId="{A172528A-81E0-409D-B4B0-538A6ECAE72B}" srcOrd="1" destOrd="0" presId="urn:microsoft.com/office/officeart/2005/8/layout/process1"/>
    <dgm:cxn modelId="{CB7D9852-4C9F-46AC-A4A3-528E6E5FEAA5}" type="presOf" srcId="{44BBC6E7-AE71-4762-BE67-B784295F4ABE}" destId="{AF958FFE-1813-432D-B193-A742BF0CC94E}" srcOrd="0" destOrd="0" presId="urn:microsoft.com/office/officeart/2005/8/layout/process1"/>
    <dgm:cxn modelId="{F308AA52-B320-4B96-A46D-9958E528E391}" type="presOf" srcId="{9AEE0D56-959E-480E-AC86-9FC3F588E454}" destId="{56C488F4-D3DC-4A4D-9909-DB8F360C2F55}" srcOrd="0" destOrd="0" presId="urn:microsoft.com/office/officeart/2005/8/layout/process1"/>
    <dgm:cxn modelId="{96675753-F71F-445D-9D93-4EBFD4BEAF70}" type="presOf" srcId="{4CD1448C-09DB-4DD7-A751-7C57056D9C4F}" destId="{2820E6C6-E7A5-437F-B588-7E8C44038EFF}" srcOrd="1" destOrd="0" presId="urn:microsoft.com/office/officeart/2005/8/layout/process1"/>
    <dgm:cxn modelId="{794A2676-75B0-47AF-9870-FD7AAB3DC6E4}" srcId="{0D2B46FB-B0CF-4A46-BD56-E53167C6B2AD}" destId="{CAC4B670-026D-4BBD-9B22-1181D790EBBB}" srcOrd="0" destOrd="0" parTransId="{63E6928B-25BB-4357-99DA-AE8967C58BE0}" sibTransId="{4C1F1F96-D15C-4DBF-8E65-D57182385541}"/>
    <dgm:cxn modelId="{554D085A-3AB0-45BB-A9AC-40E9D70CA28C}" type="presOf" srcId="{657CB6AA-60D1-4650-BA4F-3D32A2326C6A}" destId="{9F935272-F4D6-4E2F-BFFE-C651E9D6996E}" srcOrd="0" destOrd="0" presId="urn:microsoft.com/office/officeart/2005/8/layout/process1"/>
    <dgm:cxn modelId="{E2B6EA86-9639-4999-AE9D-EB74BF4B4F5D}" srcId="{0D2B46FB-B0CF-4A46-BD56-E53167C6B2AD}" destId="{AD7DB775-0F5F-4968-8D71-FD81C003993F}" srcOrd="4" destOrd="0" parTransId="{D27289EE-9FFA-4AD4-A365-50C6D04F03EC}" sibTransId="{B05524ED-F1CB-466E-9390-EA87CFA20F56}"/>
    <dgm:cxn modelId="{201BA6AA-A5EB-41BA-89CA-B88E335EF48F}" type="presOf" srcId="{0D2B46FB-B0CF-4A46-BD56-E53167C6B2AD}" destId="{78DACC37-A6F9-42EC-BAC5-E2F20366C8F3}" srcOrd="0" destOrd="0" presId="urn:microsoft.com/office/officeart/2005/8/layout/process1"/>
    <dgm:cxn modelId="{1474E9AD-D572-4295-862B-373D96241858}" srcId="{0D2B46FB-B0CF-4A46-BD56-E53167C6B2AD}" destId="{007F4CD8-12C8-4C22-8E2E-1B714F4C4F7B}" srcOrd="3" destOrd="0" parTransId="{675F181E-8158-491A-9FAF-12DDC72AFC80}" sibTransId="{4CD1448C-09DB-4DD7-A751-7C57056D9C4F}"/>
    <dgm:cxn modelId="{B66159BE-A23F-46E2-8046-04F43EAFDAF0}" srcId="{0D2B46FB-B0CF-4A46-BD56-E53167C6B2AD}" destId="{44BBC6E7-AE71-4762-BE67-B784295F4ABE}" srcOrd="1" destOrd="0" parTransId="{4D316D02-3402-407E-B302-2FCF6EA12E4B}" sibTransId="{657CB6AA-60D1-4650-BA4F-3D32A2326C6A}"/>
    <dgm:cxn modelId="{6F16F5C7-499B-41CB-B460-D76F57A582F0}" type="presOf" srcId="{4C1F1F96-D15C-4DBF-8E65-D57182385541}" destId="{08DB6252-8F08-4A2C-B104-2C6C6CF9F73D}" srcOrd="0" destOrd="0" presId="urn:microsoft.com/office/officeart/2005/8/layout/process1"/>
    <dgm:cxn modelId="{B6DC91ED-B296-4630-A3F0-A5872C483D3F}" type="presOf" srcId="{657CB6AA-60D1-4650-BA4F-3D32A2326C6A}" destId="{B4E4E9F1-F857-48FC-B9E9-AC36FBA06C1C}" srcOrd="1" destOrd="0" presId="urn:microsoft.com/office/officeart/2005/8/layout/process1"/>
    <dgm:cxn modelId="{E3336109-DB5F-4D8E-90D7-032B8E42D439}" type="presParOf" srcId="{78DACC37-A6F9-42EC-BAC5-E2F20366C8F3}" destId="{1D6523D4-247D-493D-8122-C69008DD1B23}" srcOrd="0" destOrd="0" presId="urn:microsoft.com/office/officeart/2005/8/layout/process1"/>
    <dgm:cxn modelId="{1F8EA01A-3F20-4D7D-A9FA-B0C29B527BAD}" type="presParOf" srcId="{78DACC37-A6F9-42EC-BAC5-E2F20366C8F3}" destId="{08DB6252-8F08-4A2C-B104-2C6C6CF9F73D}" srcOrd="1" destOrd="0" presId="urn:microsoft.com/office/officeart/2005/8/layout/process1"/>
    <dgm:cxn modelId="{96A41219-1B12-417D-BC52-C8DD9458E05B}" type="presParOf" srcId="{08DB6252-8F08-4A2C-B104-2C6C6CF9F73D}" destId="{A172528A-81E0-409D-B4B0-538A6ECAE72B}" srcOrd="0" destOrd="0" presId="urn:microsoft.com/office/officeart/2005/8/layout/process1"/>
    <dgm:cxn modelId="{0BDC346C-AEF8-40F6-8D21-96B33D35954F}" type="presParOf" srcId="{78DACC37-A6F9-42EC-BAC5-E2F20366C8F3}" destId="{AF958FFE-1813-432D-B193-A742BF0CC94E}" srcOrd="2" destOrd="0" presId="urn:microsoft.com/office/officeart/2005/8/layout/process1"/>
    <dgm:cxn modelId="{C3E48296-E196-46D5-9013-CA613706B525}" type="presParOf" srcId="{78DACC37-A6F9-42EC-BAC5-E2F20366C8F3}" destId="{9F935272-F4D6-4E2F-BFFE-C651E9D6996E}" srcOrd="3" destOrd="0" presId="urn:microsoft.com/office/officeart/2005/8/layout/process1"/>
    <dgm:cxn modelId="{30D127EE-B1E7-4E2B-A3B8-418009536D0D}" type="presParOf" srcId="{9F935272-F4D6-4E2F-BFFE-C651E9D6996E}" destId="{B4E4E9F1-F857-48FC-B9E9-AC36FBA06C1C}" srcOrd="0" destOrd="0" presId="urn:microsoft.com/office/officeart/2005/8/layout/process1"/>
    <dgm:cxn modelId="{1ABE3F61-6AAF-4531-96DC-ED5592CB70A2}" type="presParOf" srcId="{78DACC37-A6F9-42EC-BAC5-E2F20366C8F3}" destId="{69562696-373D-49DA-8E22-6F7BE5D11A53}" srcOrd="4" destOrd="0" presId="urn:microsoft.com/office/officeart/2005/8/layout/process1"/>
    <dgm:cxn modelId="{AECF7E5F-A92A-486B-9209-BC3A84063BA9}" type="presParOf" srcId="{78DACC37-A6F9-42EC-BAC5-E2F20366C8F3}" destId="{56C488F4-D3DC-4A4D-9909-DB8F360C2F55}" srcOrd="5" destOrd="0" presId="urn:microsoft.com/office/officeart/2005/8/layout/process1"/>
    <dgm:cxn modelId="{09C7CFC5-C84C-4597-BCF8-8A933522FC55}" type="presParOf" srcId="{56C488F4-D3DC-4A4D-9909-DB8F360C2F55}" destId="{68287CFB-AFC4-42A0-B430-D850BB53050C}" srcOrd="0" destOrd="0" presId="urn:microsoft.com/office/officeart/2005/8/layout/process1"/>
    <dgm:cxn modelId="{BBFB6BB8-1C17-49D8-A3C8-18683807639E}" type="presParOf" srcId="{78DACC37-A6F9-42EC-BAC5-E2F20366C8F3}" destId="{6B0B22DB-1530-4152-8982-1F6BC55E4CDF}" srcOrd="6" destOrd="0" presId="urn:microsoft.com/office/officeart/2005/8/layout/process1"/>
    <dgm:cxn modelId="{5F687BBC-7F1C-4E7E-B4F2-E7EA041FD261}" type="presParOf" srcId="{78DACC37-A6F9-42EC-BAC5-E2F20366C8F3}" destId="{D0971BD9-9A6A-433B-9F0E-EF9F71169DFE}" srcOrd="7" destOrd="0" presId="urn:microsoft.com/office/officeart/2005/8/layout/process1"/>
    <dgm:cxn modelId="{C406ED90-1015-48A0-8EF0-C97635B02CB4}" type="presParOf" srcId="{D0971BD9-9A6A-433B-9F0E-EF9F71169DFE}" destId="{2820E6C6-E7A5-437F-B588-7E8C44038EFF}" srcOrd="0" destOrd="0" presId="urn:microsoft.com/office/officeart/2005/8/layout/process1"/>
    <dgm:cxn modelId="{8F09BC46-663D-4B4D-A40F-3C7A03CE8166}" type="presParOf" srcId="{78DACC37-A6F9-42EC-BAC5-E2F20366C8F3}" destId="{64F99DD9-1C93-46A3-9F2C-1FAAA3B58781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F3612-1523-4B95-A022-F6F7037D255C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0E0AFB3-738F-4231-9F49-FEABA1975C9F}">
      <dgm:prSet phldrT="[Text]" custT="1"/>
      <dgm:spPr/>
      <dgm:t>
        <a:bodyPr/>
        <a:lstStyle/>
        <a:p>
          <a:r>
            <a:rPr lang="en-GB" sz="1100"/>
            <a:t>Policy</a:t>
          </a:r>
        </a:p>
      </dgm:t>
    </dgm:pt>
    <dgm:pt modelId="{2539726E-5A5A-4B04-987E-41347EC82637}" type="parTrans" cxnId="{A37DE433-3EF4-49F1-A31F-FB81187FA8E3}">
      <dgm:prSet/>
      <dgm:spPr/>
      <dgm:t>
        <a:bodyPr/>
        <a:lstStyle/>
        <a:p>
          <a:endParaRPr lang="en-GB" sz="1100"/>
        </a:p>
      </dgm:t>
    </dgm:pt>
    <dgm:pt modelId="{233C7947-9589-406F-BADC-BAA9A0327EFE}" type="sibTrans" cxnId="{A37DE433-3EF4-49F1-A31F-FB81187FA8E3}">
      <dgm:prSet custT="1"/>
      <dgm:spPr/>
      <dgm:t>
        <a:bodyPr/>
        <a:lstStyle/>
        <a:p>
          <a:endParaRPr lang="en-GB" sz="1100"/>
        </a:p>
      </dgm:t>
    </dgm:pt>
    <dgm:pt modelId="{46B32388-AC1D-4736-B149-EC7CD6EA7797}">
      <dgm:prSet phldrT="[Text]" custT="1"/>
      <dgm:spPr/>
      <dgm:t>
        <a:bodyPr/>
        <a:lstStyle/>
        <a:p>
          <a:r>
            <a:rPr lang="en-GB" sz="1100"/>
            <a:t>Self-reflection</a:t>
          </a:r>
        </a:p>
      </dgm:t>
    </dgm:pt>
    <dgm:pt modelId="{AFAF0C7F-E68D-447A-B21F-CE530E81C792}" type="parTrans" cxnId="{10055961-2DA2-435A-8715-613D5CA3CABE}">
      <dgm:prSet/>
      <dgm:spPr/>
      <dgm:t>
        <a:bodyPr/>
        <a:lstStyle/>
        <a:p>
          <a:endParaRPr lang="en-GB" sz="1100"/>
        </a:p>
      </dgm:t>
    </dgm:pt>
    <dgm:pt modelId="{63475533-9D8B-4806-B99D-A4D743FDCD9B}" type="sibTrans" cxnId="{10055961-2DA2-435A-8715-613D5CA3CABE}">
      <dgm:prSet custT="1"/>
      <dgm:spPr/>
      <dgm:t>
        <a:bodyPr/>
        <a:lstStyle/>
        <a:p>
          <a:endParaRPr lang="en-GB" sz="1100"/>
        </a:p>
      </dgm:t>
    </dgm:pt>
    <dgm:pt modelId="{4AA9A9FC-B182-47CA-817A-C74BA35773D3}">
      <dgm:prSet phldrT="[Text]" custT="1"/>
      <dgm:spPr/>
      <dgm:t>
        <a:bodyPr/>
        <a:lstStyle/>
        <a:p>
          <a:r>
            <a:rPr lang="en-GB" sz="1100" dirty="0"/>
            <a:t>Continuous improvement plan</a:t>
          </a:r>
        </a:p>
      </dgm:t>
    </dgm:pt>
    <dgm:pt modelId="{3F7B558F-C504-482C-AD5B-C8C4B9607A71}" type="parTrans" cxnId="{1A90ACFE-7267-4263-BA4B-7603CC30D49C}">
      <dgm:prSet/>
      <dgm:spPr/>
      <dgm:t>
        <a:bodyPr/>
        <a:lstStyle/>
        <a:p>
          <a:endParaRPr lang="en-GB" sz="1100"/>
        </a:p>
      </dgm:t>
    </dgm:pt>
    <dgm:pt modelId="{B5CC71AE-EE07-4C94-8A89-350F0D20CD92}" type="sibTrans" cxnId="{1A90ACFE-7267-4263-BA4B-7603CC30D49C}">
      <dgm:prSet custT="1"/>
      <dgm:spPr/>
      <dgm:t>
        <a:bodyPr/>
        <a:lstStyle/>
        <a:p>
          <a:endParaRPr lang="en-GB" sz="1100"/>
        </a:p>
      </dgm:t>
    </dgm:pt>
    <dgm:pt modelId="{8BB6FBF4-5243-41D9-B61A-E4F1F3C5675E}">
      <dgm:prSet custT="1"/>
      <dgm:spPr/>
      <dgm:t>
        <a:bodyPr/>
        <a:lstStyle/>
        <a:p>
          <a:r>
            <a:rPr lang="en-GB" sz="1100" dirty="0"/>
            <a:t>Implementation</a:t>
          </a:r>
        </a:p>
      </dgm:t>
    </dgm:pt>
    <dgm:pt modelId="{699437AB-C618-4FA0-8474-8427D44375C3}" type="parTrans" cxnId="{8BC0050B-E6E5-45E1-ADEE-D719C139534D}">
      <dgm:prSet/>
      <dgm:spPr/>
      <dgm:t>
        <a:bodyPr/>
        <a:lstStyle/>
        <a:p>
          <a:endParaRPr lang="en-GB" sz="1100"/>
        </a:p>
      </dgm:t>
    </dgm:pt>
    <dgm:pt modelId="{A1BD99FD-D730-4190-8B24-96E9792830D5}" type="sibTrans" cxnId="{8BC0050B-E6E5-45E1-ADEE-D719C139534D}">
      <dgm:prSet custT="1"/>
      <dgm:spPr/>
      <dgm:t>
        <a:bodyPr/>
        <a:lstStyle/>
        <a:p>
          <a:endParaRPr lang="en-GB" sz="1100"/>
        </a:p>
      </dgm:t>
    </dgm:pt>
    <dgm:pt modelId="{736153BB-3057-4BC3-8A19-D67D32450663}">
      <dgm:prSet custT="1"/>
      <dgm:spPr/>
      <dgm:t>
        <a:bodyPr/>
        <a:lstStyle/>
        <a:p>
          <a:r>
            <a:rPr lang="en-GB" sz="1100"/>
            <a:t>Review</a:t>
          </a:r>
        </a:p>
      </dgm:t>
    </dgm:pt>
    <dgm:pt modelId="{D62D6323-D4FD-445E-8142-79C56992E121}" type="parTrans" cxnId="{C5F04EDE-4794-4906-A0E2-2294BEB73200}">
      <dgm:prSet/>
      <dgm:spPr/>
      <dgm:t>
        <a:bodyPr/>
        <a:lstStyle/>
        <a:p>
          <a:endParaRPr lang="en-GB" sz="1100"/>
        </a:p>
      </dgm:t>
    </dgm:pt>
    <dgm:pt modelId="{7FED1E27-02EC-48D9-9511-54DE03D4376A}" type="sibTrans" cxnId="{C5F04EDE-4794-4906-A0E2-2294BEB73200}">
      <dgm:prSet custT="1"/>
      <dgm:spPr/>
      <dgm:t>
        <a:bodyPr/>
        <a:lstStyle/>
        <a:p>
          <a:endParaRPr lang="en-GB" sz="1100"/>
        </a:p>
      </dgm:t>
    </dgm:pt>
    <dgm:pt modelId="{CD27AC38-584A-49DF-8C9B-9C024F7AE17E}" type="pres">
      <dgm:prSet presAssocID="{778F3612-1523-4B95-A022-F6F7037D255C}" presName="cycle" presStyleCnt="0">
        <dgm:presLayoutVars>
          <dgm:dir/>
          <dgm:resizeHandles val="exact"/>
        </dgm:presLayoutVars>
      </dgm:prSet>
      <dgm:spPr/>
    </dgm:pt>
    <dgm:pt modelId="{7DB56B79-A538-4010-8761-A385FF353F40}" type="pres">
      <dgm:prSet presAssocID="{80E0AFB3-738F-4231-9F49-FEABA1975C9F}" presName="node" presStyleLbl="node1" presStyleIdx="0" presStyleCnt="5" custScaleX="138005">
        <dgm:presLayoutVars>
          <dgm:bulletEnabled val="1"/>
        </dgm:presLayoutVars>
      </dgm:prSet>
      <dgm:spPr/>
    </dgm:pt>
    <dgm:pt modelId="{41D51584-8AD3-4D42-92EA-E3EA6B3BF77A}" type="pres">
      <dgm:prSet presAssocID="{233C7947-9589-406F-BADC-BAA9A0327EFE}" presName="sibTrans" presStyleLbl="sibTrans2D1" presStyleIdx="0" presStyleCnt="5"/>
      <dgm:spPr/>
    </dgm:pt>
    <dgm:pt modelId="{7A2E88C6-9606-4579-BB3B-EF9452D3D505}" type="pres">
      <dgm:prSet presAssocID="{233C7947-9589-406F-BADC-BAA9A0327EFE}" presName="connectorText" presStyleLbl="sibTrans2D1" presStyleIdx="0" presStyleCnt="5"/>
      <dgm:spPr/>
    </dgm:pt>
    <dgm:pt modelId="{4F2E4882-5E6A-4BE9-A49E-C3A617240D24}" type="pres">
      <dgm:prSet presAssocID="{46B32388-AC1D-4736-B149-EC7CD6EA7797}" presName="node" presStyleLbl="node1" presStyleIdx="1" presStyleCnt="5" custScaleX="155734">
        <dgm:presLayoutVars>
          <dgm:bulletEnabled val="1"/>
        </dgm:presLayoutVars>
      </dgm:prSet>
      <dgm:spPr/>
    </dgm:pt>
    <dgm:pt modelId="{9AB01538-8B5D-4AA0-B269-4777A8104932}" type="pres">
      <dgm:prSet presAssocID="{63475533-9D8B-4806-B99D-A4D743FDCD9B}" presName="sibTrans" presStyleLbl="sibTrans2D1" presStyleIdx="1" presStyleCnt="5"/>
      <dgm:spPr/>
    </dgm:pt>
    <dgm:pt modelId="{2828A680-1DAB-43E3-B99B-C8C7C9BFEEFD}" type="pres">
      <dgm:prSet presAssocID="{63475533-9D8B-4806-B99D-A4D743FDCD9B}" presName="connectorText" presStyleLbl="sibTrans2D1" presStyleIdx="1" presStyleCnt="5"/>
      <dgm:spPr/>
    </dgm:pt>
    <dgm:pt modelId="{5914FBBD-C816-4BFF-907D-3DB14F0FC3B2}" type="pres">
      <dgm:prSet presAssocID="{4AA9A9FC-B182-47CA-817A-C74BA35773D3}" presName="node" presStyleLbl="node1" presStyleIdx="2" presStyleCnt="5" custScaleX="190565" custRadScaleRad="122902" custRadScaleInc="-40127">
        <dgm:presLayoutVars>
          <dgm:bulletEnabled val="1"/>
        </dgm:presLayoutVars>
      </dgm:prSet>
      <dgm:spPr/>
    </dgm:pt>
    <dgm:pt modelId="{4AF4B6CA-EF9C-4EC8-A271-F2ECFBFE51A5}" type="pres">
      <dgm:prSet presAssocID="{B5CC71AE-EE07-4C94-8A89-350F0D20CD92}" presName="sibTrans" presStyleLbl="sibTrans2D1" presStyleIdx="2" presStyleCnt="5"/>
      <dgm:spPr/>
    </dgm:pt>
    <dgm:pt modelId="{794B718F-4137-420F-91FE-0493874C38DE}" type="pres">
      <dgm:prSet presAssocID="{B5CC71AE-EE07-4C94-8A89-350F0D20CD92}" presName="connectorText" presStyleLbl="sibTrans2D1" presStyleIdx="2" presStyleCnt="5"/>
      <dgm:spPr/>
    </dgm:pt>
    <dgm:pt modelId="{D18CF6B9-0515-4E90-ADAD-239595941ED2}" type="pres">
      <dgm:prSet presAssocID="{8BB6FBF4-5243-41D9-B61A-E4F1F3C5675E}" presName="node" presStyleLbl="node1" presStyleIdx="3" presStyleCnt="5" custScaleX="236812" custRadScaleRad="111289" custRadScaleInc="20460">
        <dgm:presLayoutVars>
          <dgm:bulletEnabled val="1"/>
        </dgm:presLayoutVars>
      </dgm:prSet>
      <dgm:spPr/>
    </dgm:pt>
    <dgm:pt modelId="{EB930C3F-9B24-4136-AFF6-567B57FD7453}" type="pres">
      <dgm:prSet presAssocID="{A1BD99FD-D730-4190-8B24-96E9792830D5}" presName="sibTrans" presStyleLbl="sibTrans2D1" presStyleIdx="3" presStyleCnt="5"/>
      <dgm:spPr/>
    </dgm:pt>
    <dgm:pt modelId="{A0D96F54-1501-4B02-BD09-7B182349EFE4}" type="pres">
      <dgm:prSet presAssocID="{A1BD99FD-D730-4190-8B24-96E9792830D5}" presName="connectorText" presStyleLbl="sibTrans2D1" presStyleIdx="3" presStyleCnt="5"/>
      <dgm:spPr/>
    </dgm:pt>
    <dgm:pt modelId="{0A0E8061-432F-4DD3-93BB-795C663AD034}" type="pres">
      <dgm:prSet presAssocID="{736153BB-3057-4BC3-8A19-D67D32450663}" presName="node" presStyleLbl="node1" presStyleIdx="4" presStyleCnt="5" custScaleX="131850">
        <dgm:presLayoutVars>
          <dgm:bulletEnabled val="1"/>
        </dgm:presLayoutVars>
      </dgm:prSet>
      <dgm:spPr/>
    </dgm:pt>
    <dgm:pt modelId="{5985E1C4-1372-41D6-884B-46FBD6B04342}" type="pres">
      <dgm:prSet presAssocID="{7FED1E27-02EC-48D9-9511-54DE03D4376A}" presName="sibTrans" presStyleLbl="sibTrans2D1" presStyleIdx="4" presStyleCnt="5"/>
      <dgm:spPr/>
    </dgm:pt>
    <dgm:pt modelId="{83F2283B-D9B8-414D-A835-ACDD8FDB804F}" type="pres">
      <dgm:prSet presAssocID="{7FED1E27-02EC-48D9-9511-54DE03D4376A}" presName="connectorText" presStyleLbl="sibTrans2D1" presStyleIdx="4" presStyleCnt="5"/>
      <dgm:spPr/>
    </dgm:pt>
  </dgm:ptLst>
  <dgm:cxnLst>
    <dgm:cxn modelId="{8BC0050B-E6E5-45E1-ADEE-D719C139534D}" srcId="{778F3612-1523-4B95-A022-F6F7037D255C}" destId="{8BB6FBF4-5243-41D9-B61A-E4F1F3C5675E}" srcOrd="3" destOrd="0" parTransId="{699437AB-C618-4FA0-8474-8427D44375C3}" sibTransId="{A1BD99FD-D730-4190-8B24-96E9792830D5}"/>
    <dgm:cxn modelId="{4049C417-AC3D-4CEA-8951-7101681BAC52}" type="presOf" srcId="{233C7947-9589-406F-BADC-BAA9A0327EFE}" destId="{41D51584-8AD3-4D42-92EA-E3EA6B3BF77A}" srcOrd="0" destOrd="0" presId="urn:microsoft.com/office/officeart/2005/8/layout/cycle2"/>
    <dgm:cxn modelId="{AA9A9422-C279-41EC-AD2C-A6B1A322767A}" type="presOf" srcId="{7FED1E27-02EC-48D9-9511-54DE03D4376A}" destId="{5985E1C4-1372-41D6-884B-46FBD6B04342}" srcOrd="0" destOrd="0" presId="urn:microsoft.com/office/officeart/2005/8/layout/cycle2"/>
    <dgm:cxn modelId="{ED4DCC27-5DC7-48D5-A3D2-54A07CE46FA4}" type="presOf" srcId="{B5CC71AE-EE07-4C94-8A89-350F0D20CD92}" destId="{4AF4B6CA-EF9C-4EC8-A271-F2ECFBFE51A5}" srcOrd="0" destOrd="0" presId="urn:microsoft.com/office/officeart/2005/8/layout/cycle2"/>
    <dgm:cxn modelId="{8752242F-208F-47D3-971F-B4AC09CECBAA}" type="presOf" srcId="{233C7947-9589-406F-BADC-BAA9A0327EFE}" destId="{7A2E88C6-9606-4579-BB3B-EF9452D3D505}" srcOrd="1" destOrd="0" presId="urn:microsoft.com/office/officeart/2005/8/layout/cycle2"/>
    <dgm:cxn modelId="{98E5D931-0F53-406D-8B59-EC14BAF7A7B6}" type="presOf" srcId="{63475533-9D8B-4806-B99D-A4D743FDCD9B}" destId="{9AB01538-8B5D-4AA0-B269-4777A8104932}" srcOrd="0" destOrd="0" presId="urn:microsoft.com/office/officeart/2005/8/layout/cycle2"/>
    <dgm:cxn modelId="{A37DE433-3EF4-49F1-A31F-FB81187FA8E3}" srcId="{778F3612-1523-4B95-A022-F6F7037D255C}" destId="{80E0AFB3-738F-4231-9F49-FEABA1975C9F}" srcOrd="0" destOrd="0" parTransId="{2539726E-5A5A-4B04-987E-41347EC82637}" sibTransId="{233C7947-9589-406F-BADC-BAA9A0327EFE}"/>
    <dgm:cxn modelId="{CE31F43A-8C68-4127-B5EC-3B24EED055B0}" type="presOf" srcId="{A1BD99FD-D730-4190-8B24-96E9792830D5}" destId="{EB930C3F-9B24-4136-AFF6-567B57FD7453}" srcOrd="0" destOrd="0" presId="urn:microsoft.com/office/officeart/2005/8/layout/cycle2"/>
    <dgm:cxn modelId="{8ED11B5D-A90C-4F95-ABD7-131DAB416D08}" type="presOf" srcId="{4AA9A9FC-B182-47CA-817A-C74BA35773D3}" destId="{5914FBBD-C816-4BFF-907D-3DB14F0FC3B2}" srcOrd="0" destOrd="0" presId="urn:microsoft.com/office/officeart/2005/8/layout/cycle2"/>
    <dgm:cxn modelId="{4A2A5241-32E8-49F2-928F-B88455A7D09E}" type="presOf" srcId="{778F3612-1523-4B95-A022-F6F7037D255C}" destId="{CD27AC38-584A-49DF-8C9B-9C024F7AE17E}" srcOrd="0" destOrd="0" presId="urn:microsoft.com/office/officeart/2005/8/layout/cycle2"/>
    <dgm:cxn modelId="{10055961-2DA2-435A-8715-613D5CA3CABE}" srcId="{778F3612-1523-4B95-A022-F6F7037D255C}" destId="{46B32388-AC1D-4736-B149-EC7CD6EA7797}" srcOrd="1" destOrd="0" parTransId="{AFAF0C7F-E68D-447A-B21F-CE530E81C792}" sibTransId="{63475533-9D8B-4806-B99D-A4D743FDCD9B}"/>
    <dgm:cxn modelId="{83CD4967-8B02-493F-A260-130AB005BE98}" type="presOf" srcId="{A1BD99FD-D730-4190-8B24-96E9792830D5}" destId="{A0D96F54-1501-4B02-BD09-7B182349EFE4}" srcOrd="1" destOrd="0" presId="urn:microsoft.com/office/officeart/2005/8/layout/cycle2"/>
    <dgm:cxn modelId="{C9004859-E3DC-49D5-8322-32FC27B7B7D7}" type="presOf" srcId="{7FED1E27-02EC-48D9-9511-54DE03D4376A}" destId="{83F2283B-D9B8-414D-A835-ACDD8FDB804F}" srcOrd="1" destOrd="0" presId="urn:microsoft.com/office/officeart/2005/8/layout/cycle2"/>
    <dgm:cxn modelId="{8DA66B85-105B-4FD7-8BFF-450E3EED0023}" type="presOf" srcId="{46B32388-AC1D-4736-B149-EC7CD6EA7797}" destId="{4F2E4882-5E6A-4BE9-A49E-C3A617240D24}" srcOrd="0" destOrd="0" presId="urn:microsoft.com/office/officeart/2005/8/layout/cycle2"/>
    <dgm:cxn modelId="{424B8099-C3BA-4D7F-8070-FA8D92A130AC}" type="presOf" srcId="{63475533-9D8B-4806-B99D-A4D743FDCD9B}" destId="{2828A680-1DAB-43E3-B99B-C8C7C9BFEEFD}" srcOrd="1" destOrd="0" presId="urn:microsoft.com/office/officeart/2005/8/layout/cycle2"/>
    <dgm:cxn modelId="{6A78C1A1-CCDB-4DC9-AE64-FF45AB55E6F4}" type="presOf" srcId="{80E0AFB3-738F-4231-9F49-FEABA1975C9F}" destId="{7DB56B79-A538-4010-8761-A385FF353F40}" srcOrd="0" destOrd="0" presId="urn:microsoft.com/office/officeart/2005/8/layout/cycle2"/>
    <dgm:cxn modelId="{60EF17AE-1DA3-4AFD-9B93-B5D96B6A300A}" type="presOf" srcId="{B5CC71AE-EE07-4C94-8A89-350F0D20CD92}" destId="{794B718F-4137-420F-91FE-0493874C38DE}" srcOrd="1" destOrd="0" presId="urn:microsoft.com/office/officeart/2005/8/layout/cycle2"/>
    <dgm:cxn modelId="{49B26AC4-814C-4A45-ABE7-0232715C5D87}" type="presOf" srcId="{8BB6FBF4-5243-41D9-B61A-E4F1F3C5675E}" destId="{D18CF6B9-0515-4E90-ADAD-239595941ED2}" srcOrd="0" destOrd="0" presId="urn:microsoft.com/office/officeart/2005/8/layout/cycle2"/>
    <dgm:cxn modelId="{96F840D2-D0F2-4333-B92F-12E8E1E274EF}" type="presOf" srcId="{736153BB-3057-4BC3-8A19-D67D32450663}" destId="{0A0E8061-432F-4DD3-93BB-795C663AD034}" srcOrd="0" destOrd="0" presId="urn:microsoft.com/office/officeart/2005/8/layout/cycle2"/>
    <dgm:cxn modelId="{C5F04EDE-4794-4906-A0E2-2294BEB73200}" srcId="{778F3612-1523-4B95-A022-F6F7037D255C}" destId="{736153BB-3057-4BC3-8A19-D67D32450663}" srcOrd="4" destOrd="0" parTransId="{D62D6323-D4FD-445E-8142-79C56992E121}" sibTransId="{7FED1E27-02EC-48D9-9511-54DE03D4376A}"/>
    <dgm:cxn modelId="{1A90ACFE-7267-4263-BA4B-7603CC30D49C}" srcId="{778F3612-1523-4B95-A022-F6F7037D255C}" destId="{4AA9A9FC-B182-47CA-817A-C74BA35773D3}" srcOrd="2" destOrd="0" parTransId="{3F7B558F-C504-482C-AD5B-C8C4B9607A71}" sibTransId="{B5CC71AE-EE07-4C94-8A89-350F0D20CD92}"/>
    <dgm:cxn modelId="{58F2D2A8-2051-425C-A915-464B332413A4}" type="presParOf" srcId="{CD27AC38-584A-49DF-8C9B-9C024F7AE17E}" destId="{7DB56B79-A538-4010-8761-A385FF353F40}" srcOrd="0" destOrd="0" presId="urn:microsoft.com/office/officeart/2005/8/layout/cycle2"/>
    <dgm:cxn modelId="{DB2E23C9-6156-4F5C-897F-F45653C83DAE}" type="presParOf" srcId="{CD27AC38-584A-49DF-8C9B-9C024F7AE17E}" destId="{41D51584-8AD3-4D42-92EA-E3EA6B3BF77A}" srcOrd="1" destOrd="0" presId="urn:microsoft.com/office/officeart/2005/8/layout/cycle2"/>
    <dgm:cxn modelId="{68F00D19-9825-4E07-BAD6-A08FCEB43ADD}" type="presParOf" srcId="{41D51584-8AD3-4D42-92EA-E3EA6B3BF77A}" destId="{7A2E88C6-9606-4579-BB3B-EF9452D3D505}" srcOrd="0" destOrd="0" presId="urn:microsoft.com/office/officeart/2005/8/layout/cycle2"/>
    <dgm:cxn modelId="{90CB3177-D34F-4C9A-8BE0-BE2F3F98AEA6}" type="presParOf" srcId="{CD27AC38-584A-49DF-8C9B-9C024F7AE17E}" destId="{4F2E4882-5E6A-4BE9-A49E-C3A617240D24}" srcOrd="2" destOrd="0" presId="urn:microsoft.com/office/officeart/2005/8/layout/cycle2"/>
    <dgm:cxn modelId="{97B6CB85-2917-4CAC-A045-252F20933759}" type="presParOf" srcId="{CD27AC38-584A-49DF-8C9B-9C024F7AE17E}" destId="{9AB01538-8B5D-4AA0-B269-4777A8104932}" srcOrd="3" destOrd="0" presId="urn:microsoft.com/office/officeart/2005/8/layout/cycle2"/>
    <dgm:cxn modelId="{6AECBE92-F9C2-46C0-A68B-4266AC92F9A7}" type="presParOf" srcId="{9AB01538-8B5D-4AA0-B269-4777A8104932}" destId="{2828A680-1DAB-43E3-B99B-C8C7C9BFEEFD}" srcOrd="0" destOrd="0" presId="urn:microsoft.com/office/officeart/2005/8/layout/cycle2"/>
    <dgm:cxn modelId="{8B242347-B5F4-4301-BA47-2FEC3DF6DB6D}" type="presParOf" srcId="{CD27AC38-584A-49DF-8C9B-9C024F7AE17E}" destId="{5914FBBD-C816-4BFF-907D-3DB14F0FC3B2}" srcOrd="4" destOrd="0" presId="urn:microsoft.com/office/officeart/2005/8/layout/cycle2"/>
    <dgm:cxn modelId="{6B217ACF-5844-4F28-BEA1-57AD92BC75A6}" type="presParOf" srcId="{CD27AC38-584A-49DF-8C9B-9C024F7AE17E}" destId="{4AF4B6CA-EF9C-4EC8-A271-F2ECFBFE51A5}" srcOrd="5" destOrd="0" presId="urn:microsoft.com/office/officeart/2005/8/layout/cycle2"/>
    <dgm:cxn modelId="{A0C57440-435A-44E0-890A-47CCAA539BBC}" type="presParOf" srcId="{4AF4B6CA-EF9C-4EC8-A271-F2ECFBFE51A5}" destId="{794B718F-4137-420F-91FE-0493874C38DE}" srcOrd="0" destOrd="0" presId="urn:microsoft.com/office/officeart/2005/8/layout/cycle2"/>
    <dgm:cxn modelId="{EAF71033-B9B3-46D3-8B2E-136D2E32821D}" type="presParOf" srcId="{CD27AC38-584A-49DF-8C9B-9C024F7AE17E}" destId="{D18CF6B9-0515-4E90-ADAD-239595941ED2}" srcOrd="6" destOrd="0" presId="urn:microsoft.com/office/officeart/2005/8/layout/cycle2"/>
    <dgm:cxn modelId="{4442B647-0209-4C14-9A9E-7D627E2CA8A9}" type="presParOf" srcId="{CD27AC38-584A-49DF-8C9B-9C024F7AE17E}" destId="{EB930C3F-9B24-4136-AFF6-567B57FD7453}" srcOrd="7" destOrd="0" presId="urn:microsoft.com/office/officeart/2005/8/layout/cycle2"/>
    <dgm:cxn modelId="{E14EBB34-56D3-4E30-B105-4FABAE3FCFE2}" type="presParOf" srcId="{EB930C3F-9B24-4136-AFF6-567B57FD7453}" destId="{A0D96F54-1501-4B02-BD09-7B182349EFE4}" srcOrd="0" destOrd="0" presId="urn:microsoft.com/office/officeart/2005/8/layout/cycle2"/>
    <dgm:cxn modelId="{9E4A30DF-33EA-43EA-A232-F1D9DA6F9BD5}" type="presParOf" srcId="{CD27AC38-584A-49DF-8C9B-9C024F7AE17E}" destId="{0A0E8061-432F-4DD3-93BB-795C663AD034}" srcOrd="8" destOrd="0" presId="urn:microsoft.com/office/officeart/2005/8/layout/cycle2"/>
    <dgm:cxn modelId="{1F725E62-A3F5-4C0F-840E-A05317C761B1}" type="presParOf" srcId="{CD27AC38-584A-49DF-8C9B-9C024F7AE17E}" destId="{5985E1C4-1372-41D6-884B-46FBD6B04342}" srcOrd="9" destOrd="0" presId="urn:microsoft.com/office/officeart/2005/8/layout/cycle2"/>
    <dgm:cxn modelId="{3431BB68-BD51-41D9-92ED-23AA485CAD17}" type="presParOf" srcId="{5985E1C4-1372-41D6-884B-46FBD6B04342}" destId="{83F2283B-D9B8-414D-A835-ACDD8FDB804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523D4-247D-493D-8122-C69008DD1B23}">
      <dsp:nvSpPr>
        <dsp:cNvPr id="0" name=""/>
        <dsp:cNvSpPr/>
      </dsp:nvSpPr>
      <dsp:spPr>
        <a:xfrm>
          <a:off x="34312" y="1645800"/>
          <a:ext cx="1287332" cy="7723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Old Standard</a:t>
          </a:r>
        </a:p>
      </dsp:txBody>
      <dsp:txXfrm>
        <a:off x="56935" y="1668423"/>
        <a:ext cx="1242086" cy="727153"/>
      </dsp:txXfrm>
    </dsp:sp>
    <dsp:sp modelId="{08DB6252-8F08-4A2C-B104-2C6C6CF9F73D}">
      <dsp:nvSpPr>
        <dsp:cNvPr id="0" name=""/>
        <dsp:cNvSpPr/>
      </dsp:nvSpPr>
      <dsp:spPr>
        <a:xfrm>
          <a:off x="1442838" y="1872370"/>
          <a:ext cx="256929" cy="319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442838" y="1936222"/>
        <a:ext cx="179850" cy="191554"/>
      </dsp:txXfrm>
    </dsp:sp>
    <dsp:sp modelId="{AF958FFE-1813-432D-B193-A742BF0CC94E}">
      <dsp:nvSpPr>
        <dsp:cNvPr id="0" name=""/>
        <dsp:cNvSpPr/>
      </dsp:nvSpPr>
      <dsp:spPr>
        <a:xfrm>
          <a:off x="1806418" y="1645800"/>
          <a:ext cx="1287332" cy="7723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</a:t>
          </a: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Framework</a:t>
          </a:r>
        </a:p>
      </dsp:txBody>
      <dsp:txXfrm>
        <a:off x="1829041" y="1668423"/>
        <a:ext cx="1242086" cy="727153"/>
      </dsp:txXfrm>
    </dsp:sp>
    <dsp:sp modelId="{9F935272-F4D6-4E2F-BFFE-C651E9D6996E}">
      <dsp:nvSpPr>
        <dsp:cNvPr id="0" name=""/>
        <dsp:cNvSpPr/>
      </dsp:nvSpPr>
      <dsp:spPr>
        <a:xfrm rot="21558594">
          <a:off x="3234255" y="1861131"/>
          <a:ext cx="297913" cy="319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234258" y="1925521"/>
        <a:ext cx="208539" cy="191554"/>
      </dsp:txXfrm>
    </dsp:sp>
    <dsp:sp modelId="{69562696-373D-49DA-8E22-6F7BE5D11A53}">
      <dsp:nvSpPr>
        <dsp:cNvPr id="0" name=""/>
        <dsp:cNvSpPr/>
      </dsp:nvSpPr>
      <dsp:spPr>
        <a:xfrm>
          <a:off x="3655810" y="1623524"/>
          <a:ext cx="1287332" cy="7723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it works</a:t>
          </a:r>
        </a:p>
      </dsp:txBody>
      <dsp:txXfrm>
        <a:off x="3678433" y="1646147"/>
        <a:ext cx="1242086" cy="727153"/>
      </dsp:txXfrm>
    </dsp:sp>
    <dsp:sp modelId="{56C488F4-D3DC-4A4D-9909-DB8F360C2F55}">
      <dsp:nvSpPr>
        <dsp:cNvPr id="0" name=""/>
        <dsp:cNvSpPr/>
      </dsp:nvSpPr>
      <dsp:spPr>
        <a:xfrm rot="43629">
          <a:off x="5060085" y="1861321"/>
          <a:ext cx="247957" cy="319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5060088" y="1924701"/>
        <a:ext cx="173570" cy="191554"/>
      </dsp:txXfrm>
    </dsp:sp>
    <dsp:sp modelId="{6B0B22DB-1530-4152-8982-1F6BC55E4CDF}">
      <dsp:nvSpPr>
        <dsp:cNvPr id="0" name=""/>
        <dsp:cNvSpPr/>
      </dsp:nvSpPr>
      <dsp:spPr>
        <a:xfrm>
          <a:off x="5410949" y="1645800"/>
          <a:ext cx="1287332" cy="7723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 Pillars</a:t>
          </a:r>
        </a:p>
      </dsp:txBody>
      <dsp:txXfrm>
        <a:off x="5433572" y="1668423"/>
        <a:ext cx="1242086" cy="727153"/>
      </dsp:txXfrm>
    </dsp:sp>
    <dsp:sp modelId="{D0971BD9-9A6A-433B-9F0E-EF9F71169DFE}">
      <dsp:nvSpPr>
        <dsp:cNvPr id="0" name=""/>
        <dsp:cNvSpPr/>
      </dsp:nvSpPr>
      <dsp:spPr>
        <a:xfrm rot="21591524">
          <a:off x="6809534" y="1870218"/>
          <a:ext cx="235856" cy="319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6809534" y="1934157"/>
        <a:ext cx="165099" cy="191554"/>
      </dsp:txXfrm>
    </dsp:sp>
    <dsp:sp modelId="{64F99DD9-1C93-46A3-9F2C-1FAAA3B58781}">
      <dsp:nvSpPr>
        <dsp:cNvPr id="0" name=""/>
        <dsp:cNvSpPr/>
      </dsp:nvSpPr>
      <dsp:spPr>
        <a:xfrm>
          <a:off x="7143292" y="1641528"/>
          <a:ext cx="1287332" cy="7723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DIAP v Framework</a:t>
          </a:r>
        </a:p>
      </dsp:txBody>
      <dsp:txXfrm>
        <a:off x="7165915" y="1664151"/>
        <a:ext cx="1242086" cy="727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56B79-A538-4010-8761-A385FF353F40}">
      <dsp:nvSpPr>
        <dsp:cNvPr id="0" name=""/>
        <dsp:cNvSpPr/>
      </dsp:nvSpPr>
      <dsp:spPr>
        <a:xfrm>
          <a:off x="1407433" y="533"/>
          <a:ext cx="892064" cy="6463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Policy</a:t>
          </a:r>
        </a:p>
      </dsp:txBody>
      <dsp:txXfrm>
        <a:off x="1538073" y="95196"/>
        <a:ext cx="630784" cy="457073"/>
      </dsp:txXfrm>
    </dsp:sp>
    <dsp:sp modelId="{41D51584-8AD3-4D42-92EA-E3EA6B3BF77A}">
      <dsp:nvSpPr>
        <dsp:cNvPr id="0" name=""/>
        <dsp:cNvSpPr/>
      </dsp:nvSpPr>
      <dsp:spPr>
        <a:xfrm rot="2160000">
          <a:off x="2190036" y="491833"/>
          <a:ext cx="89871" cy="21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2192611" y="527541"/>
        <a:ext cx="62910" cy="130895"/>
      </dsp:txXfrm>
    </dsp:sp>
    <dsp:sp modelId="{4F2E4882-5E6A-4BE9-A49E-C3A617240D24}">
      <dsp:nvSpPr>
        <dsp:cNvPr id="0" name=""/>
        <dsp:cNvSpPr/>
      </dsp:nvSpPr>
      <dsp:spPr>
        <a:xfrm>
          <a:off x="2135611" y="571216"/>
          <a:ext cx="1006664" cy="6463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Self-reflection</a:t>
          </a:r>
        </a:p>
      </dsp:txBody>
      <dsp:txXfrm>
        <a:off x="2283034" y="665879"/>
        <a:ext cx="711818" cy="457073"/>
      </dsp:txXfrm>
    </dsp:sp>
    <dsp:sp modelId="{9AB01538-8B5D-4AA0-B269-4777A8104932}">
      <dsp:nvSpPr>
        <dsp:cNvPr id="0" name=""/>
        <dsp:cNvSpPr/>
      </dsp:nvSpPr>
      <dsp:spPr>
        <a:xfrm rot="5410882">
          <a:off x="2569897" y="1232313"/>
          <a:ext cx="135262" cy="21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2590251" y="1255656"/>
        <a:ext cx="94683" cy="130895"/>
      </dsp:txXfrm>
    </dsp:sp>
    <dsp:sp modelId="{5914FBBD-C816-4BFF-907D-3DB14F0FC3B2}">
      <dsp:nvSpPr>
        <dsp:cNvPr id="0" name=""/>
        <dsp:cNvSpPr/>
      </dsp:nvSpPr>
      <dsp:spPr>
        <a:xfrm>
          <a:off x="2020184" y="1472826"/>
          <a:ext cx="1231811" cy="6463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Continuous improvement plan</a:t>
          </a:r>
        </a:p>
      </dsp:txBody>
      <dsp:txXfrm>
        <a:off x="2200579" y="1567489"/>
        <a:ext cx="871021" cy="457073"/>
      </dsp:txXfrm>
    </dsp:sp>
    <dsp:sp modelId="{4AF4B6CA-EF9C-4EC8-A271-F2ECFBFE51A5}">
      <dsp:nvSpPr>
        <dsp:cNvPr id="0" name=""/>
        <dsp:cNvSpPr/>
      </dsp:nvSpPr>
      <dsp:spPr>
        <a:xfrm rot="10746974">
          <a:off x="1995515" y="1696691"/>
          <a:ext cx="17622" cy="21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2000802" y="1740282"/>
        <a:ext cx="12335" cy="130895"/>
      </dsp:txXfrm>
    </dsp:sp>
    <dsp:sp modelId="{D18CF6B9-0515-4E90-ADAD-239595941ED2}">
      <dsp:nvSpPr>
        <dsp:cNvPr id="0" name=""/>
        <dsp:cNvSpPr/>
      </dsp:nvSpPr>
      <dsp:spPr>
        <a:xfrm>
          <a:off x="456962" y="1494634"/>
          <a:ext cx="1530752" cy="6463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Implementation</a:t>
          </a:r>
        </a:p>
      </dsp:txBody>
      <dsp:txXfrm>
        <a:off x="681135" y="1589297"/>
        <a:ext cx="1082406" cy="457073"/>
      </dsp:txXfrm>
    </dsp:sp>
    <dsp:sp modelId="{EB930C3F-9B24-4136-AFF6-567B57FD7453}">
      <dsp:nvSpPr>
        <dsp:cNvPr id="0" name=""/>
        <dsp:cNvSpPr/>
      </dsp:nvSpPr>
      <dsp:spPr>
        <a:xfrm rot="15630634">
          <a:off x="1070384" y="1250369"/>
          <a:ext cx="150666" cy="21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1096710" y="1316292"/>
        <a:ext cx="105466" cy="130895"/>
      </dsp:txXfrm>
    </dsp:sp>
    <dsp:sp modelId="{0A0E8061-432F-4DD3-93BB-795C663AD034}">
      <dsp:nvSpPr>
        <dsp:cNvPr id="0" name=""/>
        <dsp:cNvSpPr/>
      </dsp:nvSpPr>
      <dsp:spPr>
        <a:xfrm>
          <a:off x="641847" y="571216"/>
          <a:ext cx="852278" cy="6463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Review</a:t>
          </a:r>
        </a:p>
      </dsp:txBody>
      <dsp:txXfrm>
        <a:off x="766660" y="665879"/>
        <a:ext cx="602652" cy="457073"/>
      </dsp:txXfrm>
    </dsp:sp>
    <dsp:sp modelId="{5985E1C4-1372-41D6-884B-46FBD6B04342}">
      <dsp:nvSpPr>
        <dsp:cNvPr id="0" name=""/>
        <dsp:cNvSpPr/>
      </dsp:nvSpPr>
      <dsp:spPr>
        <a:xfrm rot="19440000">
          <a:off x="1401341" y="504400"/>
          <a:ext cx="106639" cy="21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404396" y="557434"/>
        <a:ext cx="74647" cy="13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96982-8B43-BA44-8450-9874D3EA7658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FFC22-1EA3-E347-9CD3-7CB7F5286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77A34-35B8-C04A-96EB-0E9D9C3F5A6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47137-8D0D-7944-B2EB-97ECB77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137-8D0D-7944-B2EB-97ECB774EB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41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137-8D0D-7944-B2EB-97ECB774EB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137-8D0D-7944-B2EB-97ECB774EB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5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137-8D0D-7944-B2EB-97ECB774EB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137-8D0D-7944-B2EB-97ECB774EB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95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137-8D0D-7944-B2EB-97ECB774EB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6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137-8D0D-7944-B2EB-97ECB774EB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137-8D0D-7944-B2EB-97ECB774EB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60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137-8D0D-7944-B2EB-97ECB774EB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7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137-8D0D-7944-B2EB-97ECB774EB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4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-697564"/>
            <a:ext cx="8229600" cy="42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10693"/>
      </p:ext>
    </p:extLst>
  </p:cSld>
  <p:clrMapOvr>
    <a:masterClrMapping/>
  </p:clrMapOvr>
  <p:transition spd="slow" advClick="0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697564"/>
            <a:ext cx="8229600" cy="42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1000">
    <p:fade/>
  </p:transition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714737" y="1317015"/>
            <a:ext cx="3206049" cy="3206049"/>
          </a:xfrm>
          <a:prstGeom prst="ellipse">
            <a:avLst/>
          </a:prstGeom>
          <a:solidFill>
            <a:srgbClr val="6BB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720F7-31AF-024C-82A3-9961D506B8DD}"/>
              </a:ext>
            </a:extLst>
          </p:cNvPr>
          <p:cNvSpPr txBox="1"/>
          <p:nvPr/>
        </p:nvSpPr>
        <p:spPr>
          <a:xfrm>
            <a:off x="363480" y="1231041"/>
            <a:ext cx="6211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Embedding EDI into </a:t>
            </a:r>
            <a:r>
              <a:rPr lang="en-US" sz="2400" b="1" dirty="0" err="1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2400" b="1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</a:t>
            </a:r>
          </a:p>
          <a:p>
            <a:endParaRPr lang="en-US" sz="2400" b="1" dirty="0">
              <a:solidFill>
                <a:srgbClr val="E95F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Lindsay Games, Sport England</a:t>
            </a:r>
          </a:p>
          <a:p>
            <a:r>
              <a:rPr lang="en-US" sz="2000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Trixie Marchant, UK Sport</a:t>
            </a:r>
          </a:p>
          <a:p>
            <a:endParaRPr lang="en-US" sz="1600" dirty="0">
              <a:solidFill>
                <a:srgbClr val="E95F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SGA Annual Conference – Cascading Good Governance</a:t>
            </a:r>
          </a:p>
          <a:p>
            <a:r>
              <a:rPr lang="en-US" sz="1600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November 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2EA488-DA86-CA41-94AE-B5420A26789A}"/>
              </a:ext>
            </a:extLst>
          </p:cNvPr>
          <p:cNvSpPr txBox="1"/>
          <p:nvPr/>
        </p:nvSpPr>
        <p:spPr>
          <a:xfrm>
            <a:off x="381108" y="4056300"/>
            <a:ext cx="1265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partnership with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4" y="362836"/>
            <a:ext cx="2828550" cy="5775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17762" y="-39026"/>
            <a:ext cx="3283218" cy="3283218"/>
          </a:xfrm>
          <a:prstGeom prst="ellipse">
            <a:avLst/>
          </a:prstGeom>
          <a:solidFill>
            <a:srgbClr val="E95F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581145" y="2778168"/>
            <a:ext cx="3301295" cy="3301295"/>
          </a:xfrm>
          <a:prstGeom prst="ellipse">
            <a:avLst/>
          </a:prstGeom>
          <a:solidFill>
            <a:srgbClr val="7D42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0" y="4316200"/>
            <a:ext cx="1284726" cy="522519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945D01-4F2F-6EA7-0A1C-907A3B4DA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194" y="4250312"/>
            <a:ext cx="126492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29689"/>
      </p:ext>
    </p:extLst>
  </p:cSld>
  <p:clrMapOvr>
    <a:masterClrMapping/>
  </p:clrMapOvr>
  <p:transition spd="slow" advClick="0" advTm="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078153" y="1317015"/>
            <a:ext cx="3206049" cy="3206049"/>
          </a:xfrm>
          <a:prstGeom prst="ellipse">
            <a:avLst/>
          </a:prstGeom>
          <a:solidFill>
            <a:srgbClr val="6BB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720F7-31AF-024C-82A3-9961D506B8DD}"/>
              </a:ext>
            </a:extLst>
          </p:cNvPr>
          <p:cNvSpPr txBox="1"/>
          <p:nvPr/>
        </p:nvSpPr>
        <p:spPr>
          <a:xfrm>
            <a:off x="363480" y="1950544"/>
            <a:ext cx="62115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endParaRPr lang="en-US" sz="2700" dirty="0">
              <a:solidFill>
                <a:srgbClr val="E95F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www.sportsgovernanceacademy.org</a:t>
            </a:r>
          </a:p>
          <a:p>
            <a:endParaRPr lang="en-US" sz="2200" dirty="0">
              <a:solidFill>
                <a:srgbClr val="E95F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2EA488-DA86-CA41-94AE-B5420A26789A}"/>
              </a:ext>
            </a:extLst>
          </p:cNvPr>
          <p:cNvSpPr txBox="1"/>
          <p:nvPr/>
        </p:nvSpPr>
        <p:spPr>
          <a:xfrm>
            <a:off x="381108" y="4056300"/>
            <a:ext cx="1265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partnership with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4" y="362836"/>
            <a:ext cx="2828550" cy="5775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17762" y="-39026"/>
            <a:ext cx="3283218" cy="3283218"/>
          </a:xfrm>
          <a:prstGeom prst="ellipse">
            <a:avLst/>
          </a:prstGeom>
          <a:solidFill>
            <a:srgbClr val="E95F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581145" y="2778168"/>
            <a:ext cx="3301295" cy="3301295"/>
          </a:xfrm>
          <a:prstGeom prst="ellipse">
            <a:avLst/>
          </a:prstGeom>
          <a:solidFill>
            <a:srgbClr val="7D42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0" y="4316200"/>
            <a:ext cx="1284726" cy="522519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352F47-9AE2-C4A6-9183-DBE102D77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928" y="4179410"/>
            <a:ext cx="126492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45441"/>
      </p:ext>
    </p:extLst>
  </p:cSld>
  <p:clrMapOvr>
    <a:masterClrMapping/>
  </p:clrMapOvr>
  <p:transition spd="slow" advClick="0" advTm="1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EDI Challenge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4C5A4-EA20-3346-84D1-FF8EFB99F1DA}"/>
              </a:ext>
            </a:extLst>
          </p:cNvPr>
          <p:cNvSpPr txBox="1"/>
          <p:nvPr/>
        </p:nvSpPr>
        <p:spPr>
          <a:xfrm>
            <a:off x="366774" y="1538164"/>
            <a:ext cx="83835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Athletes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First time,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women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 men in Team GB in Tokyo – but several sports with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very little or no ethnically diverse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funded athletes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tabLst/>
              <a:defRPr/>
            </a:pPr>
            <a:r>
              <a:rPr lang="en-GB" b="1" i="0" dirty="0">
                <a:effectLst/>
                <a:latin typeface="Arial" panose="020B0604020202020204" pitchFamily="34" charset="0"/>
              </a:rPr>
              <a:t>Board </a:t>
            </a:r>
            <a:r>
              <a:rPr lang="en-GB" b="0" i="0" dirty="0">
                <a:effectLst/>
                <a:latin typeface="Arial" panose="020B0604020202020204" pitchFamily="34" charset="0"/>
              </a:rPr>
              <a:t>diversity data of UK Sport and Sport England funded bodies (2020)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44% female/56% male (2018 – 40%/60%)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</a:rPr>
              <a:t>1</a:t>
            </a:r>
            <a:r>
              <a:rPr lang="en-GB" b="0" i="0" dirty="0">
                <a:effectLst/>
                <a:latin typeface="Arial" panose="020B0604020202020204" pitchFamily="34" charset="0"/>
              </a:rPr>
              <a:t>3% declared disability (2018 – 5%)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8% Black Minority Ethnic (2018 – 5%) and 5% 'other' ethnicity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4.5% LGBT+ (2018 – 3%)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tabLst/>
              <a:defRPr/>
            </a:pPr>
            <a:endParaRPr lang="en-GB" b="0" i="0" dirty="0">
              <a:effectLst/>
              <a:latin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Improvements but still not reflective of UK society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289" y="3911413"/>
            <a:ext cx="1052075" cy="10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86137"/>
      </p:ext>
    </p:extLst>
  </p:cSld>
  <p:clrMapOvr>
    <a:masterClrMapping/>
  </p:clrMapOvr>
  <p:transition spd="slow" advClick="0" advTm="1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5716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289" y="3911413"/>
            <a:ext cx="1052075" cy="1052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863823-AA72-4106-B0C9-128185645807}"/>
              </a:ext>
            </a:extLst>
          </p:cNvPr>
          <p:cNvSpPr txBox="1"/>
          <p:nvPr/>
        </p:nvSpPr>
        <p:spPr>
          <a:xfrm>
            <a:off x="367094" y="31981"/>
            <a:ext cx="8776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 organisational and governance framework in UK Sport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FFD98-10DB-4B3A-A3B5-8F195CCED0FF}"/>
              </a:ext>
            </a:extLst>
          </p:cNvPr>
          <p:cNvSpPr txBox="1"/>
          <p:nvPr/>
        </p:nvSpPr>
        <p:spPr>
          <a:xfrm>
            <a:off x="2322709" y="780910"/>
            <a:ext cx="3924579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UK Sport Board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Board EDI Champion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C8F36-4714-40AE-AD04-D3B076A8B08F}"/>
              </a:ext>
            </a:extLst>
          </p:cNvPr>
          <p:cNvSpPr txBox="1"/>
          <p:nvPr/>
        </p:nvSpPr>
        <p:spPr>
          <a:xfrm>
            <a:off x="2322710" y="1618704"/>
            <a:ext cx="3924578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Senior Leadership Team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Director Diversity Champions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74CD0D-5D44-4A82-8CE8-7566EF2DA483}"/>
              </a:ext>
            </a:extLst>
          </p:cNvPr>
          <p:cNvSpPr txBox="1"/>
          <p:nvPr/>
        </p:nvSpPr>
        <p:spPr>
          <a:xfrm>
            <a:off x="367095" y="2382780"/>
            <a:ext cx="8129483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EDI Working Group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Ensures momentum on delivery of EDI Strategy for High Performance System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Priority 1: More diverse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athlete and talent workforce pathways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Priority 2: More diverse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leadership in national and international sports bodies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Priority 3: Diversity and inclusion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embedded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across all UK Sport programmes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Priority 4: Driving with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pace, ambition and accountability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EDI within UK Sport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DIAP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31F16C-5A0C-4F81-9B8C-5CD6D9EF33E0}"/>
              </a:ext>
            </a:extLst>
          </p:cNvPr>
          <p:cNvSpPr txBox="1"/>
          <p:nvPr/>
        </p:nvSpPr>
        <p:spPr>
          <a:xfrm>
            <a:off x="619675" y="4193296"/>
            <a:ext cx="22664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B647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Anti-Racism Group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D075CB-498F-467A-AEC8-728F2DA1631F}"/>
              </a:ext>
            </a:extLst>
          </p:cNvPr>
          <p:cNvSpPr txBox="1"/>
          <p:nvPr/>
        </p:nvSpPr>
        <p:spPr>
          <a:xfrm>
            <a:off x="938251" y="4738702"/>
            <a:ext cx="2342679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6CB647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TRARIIS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Implementation Group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78E7BC-B26C-4C68-BD9B-F257D857EFC6}"/>
              </a:ext>
            </a:extLst>
          </p:cNvPr>
          <p:cNvSpPr txBox="1"/>
          <p:nvPr/>
        </p:nvSpPr>
        <p:spPr>
          <a:xfrm>
            <a:off x="3638348" y="4206617"/>
            <a:ext cx="1586976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Employee Resource Groups</a:t>
            </a:r>
          </a:p>
        </p:txBody>
      </p:sp>
      <p:sp>
        <p:nvSpPr>
          <p:cNvPr id="27" name="Arrow: Up-Down 26">
            <a:extLst>
              <a:ext uri="{FF2B5EF4-FFF2-40B4-BE49-F238E27FC236}">
                <a16:creationId xmlns:a16="http://schemas.microsoft.com/office/drawing/2014/main" id="{D748B15A-E8C3-4337-9FA2-F73882EEE053}"/>
              </a:ext>
            </a:extLst>
          </p:cNvPr>
          <p:cNvSpPr/>
          <p:nvPr/>
        </p:nvSpPr>
        <p:spPr>
          <a:xfrm>
            <a:off x="4224377" y="1396463"/>
            <a:ext cx="136026" cy="222241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4096FB49-42C4-4BA1-A61C-AD20392B4D40}"/>
              </a:ext>
            </a:extLst>
          </p:cNvPr>
          <p:cNvSpPr/>
          <p:nvPr/>
        </p:nvSpPr>
        <p:spPr>
          <a:xfrm>
            <a:off x="4216985" y="2202828"/>
            <a:ext cx="136026" cy="222241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BB200658-EA07-4664-981D-B6A8F5D0FADC}"/>
              </a:ext>
            </a:extLst>
          </p:cNvPr>
          <p:cNvSpPr/>
          <p:nvPr/>
        </p:nvSpPr>
        <p:spPr>
          <a:xfrm>
            <a:off x="1594153" y="4001228"/>
            <a:ext cx="204419" cy="19206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731058A-3C40-4152-B5CE-DBB9D4307806}"/>
              </a:ext>
            </a:extLst>
          </p:cNvPr>
          <p:cNvSpPr/>
          <p:nvPr/>
        </p:nvSpPr>
        <p:spPr>
          <a:xfrm>
            <a:off x="5700713" y="4362590"/>
            <a:ext cx="1571625" cy="647420"/>
          </a:xfrm>
          <a:prstGeom prst="ellipse">
            <a:avLst/>
          </a:prstGeom>
          <a:solidFill>
            <a:srgbClr val="FDC4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</p:txBody>
      </p:sp>
      <p:sp>
        <p:nvSpPr>
          <p:cNvPr id="34" name="Arrow: Up-Down 33">
            <a:extLst>
              <a:ext uri="{FF2B5EF4-FFF2-40B4-BE49-F238E27FC236}">
                <a16:creationId xmlns:a16="http://schemas.microsoft.com/office/drawing/2014/main" id="{A35C5E0C-013D-4CD7-90DA-CFA991D62FC5}"/>
              </a:ext>
            </a:extLst>
          </p:cNvPr>
          <p:cNvSpPr/>
          <p:nvPr/>
        </p:nvSpPr>
        <p:spPr>
          <a:xfrm>
            <a:off x="6452042" y="4065294"/>
            <a:ext cx="121854" cy="281894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Up-Down 36">
            <a:extLst>
              <a:ext uri="{FF2B5EF4-FFF2-40B4-BE49-F238E27FC236}">
                <a16:creationId xmlns:a16="http://schemas.microsoft.com/office/drawing/2014/main" id="{2C271BF4-F7BA-4DE0-961C-4DBA438984A9}"/>
              </a:ext>
            </a:extLst>
          </p:cNvPr>
          <p:cNvSpPr/>
          <p:nvPr/>
        </p:nvSpPr>
        <p:spPr>
          <a:xfrm flipV="1">
            <a:off x="1935956" y="4562628"/>
            <a:ext cx="107157" cy="176074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998A35C3-4CF0-42D6-B9AD-5DE1E7D42F0F}"/>
              </a:ext>
            </a:extLst>
          </p:cNvPr>
          <p:cNvSpPr/>
          <p:nvPr/>
        </p:nvSpPr>
        <p:spPr>
          <a:xfrm>
            <a:off x="4360403" y="4045384"/>
            <a:ext cx="181034" cy="19206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740527"/>
      </p:ext>
    </p:extLst>
  </p:cSld>
  <p:clrMapOvr>
    <a:masterClrMapping/>
  </p:clrMapOvr>
  <p:transition spd="slow" advClick="0" advTm="1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DB9EF2-E6D6-40EA-A8D2-2F57F7FABA1F}"/>
              </a:ext>
            </a:extLst>
          </p:cNvPr>
          <p:cNvSpPr txBox="1"/>
          <p:nvPr/>
        </p:nvSpPr>
        <p:spPr>
          <a:xfrm>
            <a:off x="218428" y="516257"/>
            <a:ext cx="6627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</a:t>
            </a:r>
            <a:r>
              <a:rPr lang="en-GB" b="1" dirty="0"/>
              <a:t> </a:t>
            </a:r>
            <a:r>
              <a:rPr lang="en-GB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Racism</a:t>
            </a:r>
            <a:r>
              <a:rPr lang="en-GB" b="1" dirty="0"/>
              <a:t> </a:t>
            </a:r>
            <a:r>
              <a:rPr lang="en-GB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Racial Inequality in Sport (TRARIIS review)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7199F-6E8C-4DBB-8348-81B54E201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65" y="286743"/>
            <a:ext cx="2080008" cy="3326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3AD907-BD1F-49E8-A4CC-C82E7060E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500" y="3656275"/>
            <a:ext cx="872123" cy="872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FFF535-5A56-414B-9FF8-F37E90D0A418}"/>
              </a:ext>
            </a:extLst>
          </p:cNvPr>
          <p:cNvSpPr txBox="1"/>
          <p:nvPr/>
        </p:nvSpPr>
        <p:spPr>
          <a:xfrm>
            <a:off x="453817" y="1537476"/>
            <a:ext cx="61563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Everyday acts of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covert and overt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racist practices, attitudes and behaviours are present in sporting activities, structures, administration and leadership across the UK. The stories present a pattern of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casual, stealthy and blatant racism</a:t>
            </a:r>
            <a:r>
              <a:rPr lang="en-GB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F245C6-A6DF-4E51-AA24-11DFB5D5F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74" y="3280983"/>
            <a:ext cx="5005074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02258"/>
      </p:ext>
    </p:extLst>
  </p:cSld>
  <p:clrMapOvr>
    <a:masterClrMapping/>
  </p:clrMapOvr>
  <p:transition spd="slow" advClick="0" advTm="1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B84B41-A73A-4E9E-B62B-F2F4AE98352D}"/>
              </a:ext>
            </a:extLst>
          </p:cNvPr>
          <p:cNvSpPr txBox="1"/>
          <p:nvPr/>
        </p:nvSpPr>
        <p:spPr>
          <a:xfrm>
            <a:off x="126942" y="427751"/>
            <a:ext cx="75120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n-GB" b="1" dirty="0"/>
              <a:t> </a:t>
            </a:r>
            <a:r>
              <a:rPr lang="en-GB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Councils’ Commitments to TRARIIS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8492B-F371-4229-AF64-70DC2E28B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169" y="3840034"/>
            <a:ext cx="1048603" cy="1048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F158B-84E5-40CC-BE09-D987A8457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54" y="1685918"/>
            <a:ext cx="1085858" cy="885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C313B-94D8-4C3B-B5E5-E35B8FDC0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78592" y="1685918"/>
            <a:ext cx="1600385" cy="1432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B1A7F9-BC93-4A1E-98EF-5534B83DD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357" y="1685918"/>
            <a:ext cx="1371610" cy="962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E23197-7BBB-4FA0-9451-12ACD2511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186" y="1625594"/>
            <a:ext cx="1085858" cy="1209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104242-BB41-4ACA-A8C2-34EDE10E61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2176" y="1733543"/>
            <a:ext cx="866781" cy="91440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C6F946-E3EC-87C3-71AA-C78EEEF685F3}"/>
              </a:ext>
            </a:extLst>
          </p:cNvPr>
          <p:cNvCxnSpPr/>
          <p:nvPr/>
        </p:nvCxnSpPr>
        <p:spPr>
          <a:xfrm>
            <a:off x="0" y="1043410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37029"/>
      </p:ext>
    </p:extLst>
  </p:cSld>
  <p:clrMapOvr>
    <a:masterClrMapping/>
  </p:clrMapOvr>
  <p:transition spd="slow" advClick="0" advTm="1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A5F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Sport England – Embedding EDI practically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8221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289" y="3911413"/>
            <a:ext cx="1052075" cy="105207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2C1D64-2D49-21F8-101A-0CD7500CFDAE}"/>
              </a:ext>
            </a:extLst>
          </p:cNvPr>
          <p:cNvSpPr/>
          <p:nvPr/>
        </p:nvSpPr>
        <p:spPr>
          <a:xfrm>
            <a:off x="6524768" y="2746182"/>
            <a:ext cx="1753737" cy="95448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own DIAP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50E8-76BF-5B90-14A2-7F33470F4D50}"/>
              </a:ext>
            </a:extLst>
          </p:cNvPr>
          <p:cNvSpPr/>
          <p:nvPr/>
        </p:nvSpPr>
        <p:spPr>
          <a:xfrm>
            <a:off x="2297786" y="2746182"/>
            <a:ext cx="1753737" cy="95448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‘Intentionally Inclusive’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108C1B-CCD8-E266-C49A-F6C5182C5BA9}"/>
              </a:ext>
            </a:extLst>
          </p:cNvPr>
          <p:cNvSpPr/>
          <p:nvPr/>
        </p:nvSpPr>
        <p:spPr>
          <a:xfrm>
            <a:off x="4481428" y="2746181"/>
            <a:ext cx="1753737" cy="95448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2D97CE-D3D2-436A-6E50-15125D5F748C}"/>
              </a:ext>
            </a:extLst>
          </p:cNvPr>
          <p:cNvSpPr/>
          <p:nvPr/>
        </p:nvSpPr>
        <p:spPr>
          <a:xfrm>
            <a:off x="1864626" y="1438148"/>
            <a:ext cx="4953000" cy="536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Uniting the Movement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4DFA96-EEDF-29D6-27C4-50B8473909B3}"/>
              </a:ext>
            </a:extLst>
          </p:cNvPr>
          <p:cNvSpPr/>
          <p:nvPr/>
        </p:nvSpPr>
        <p:spPr>
          <a:xfrm>
            <a:off x="254446" y="2746180"/>
            <a:ext cx="1753737" cy="95448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 inequalities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61E47C88-FE5D-5270-63DC-34625138B786}"/>
              </a:ext>
            </a:extLst>
          </p:cNvPr>
          <p:cNvSpPr/>
          <p:nvPr/>
        </p:nvSpPr>
        <p:spPr>
          <a:xfrm rot="1336213">
            <a:off x="1739298" y="2213061"/>
            <a:ext cx="293627" cy="3899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9D84E12-ED3A-9643-1EF5-FA06237FD84F}"/>
              </a:ext>
            </a:extLst>
          </p:cNvPr>
          <p:cNvSpPr/>
          <p:nvPr/>
        </p:nvSpPr>
        <p:spPr>
          <a:xfrm>
            <a:off x="3038315" y="2181785"/>
            <a:ext cx="293627" cy="3899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4C0BD1D-61D4-5760-B1C2-C8B6E2ADBBEB}"/>
              </a:ext>
            </a:extLst>
          </p:cNvPr>
          <p:cNvSpPr/>
          <p:nvPr/>
        </p:nvSpPr>
        <p:spPr>
          <a:xfrm>
            <a:off x="5211482" y="2165206"/>
            <a:ext cx="293627" cy="3899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C81F50AE-692F-F73C-8F46-F58FAEBA7041}"/>
              </a:ext>
            </a:extLst>
          </p:cNvPr>
          <p:cNvSpPr/>
          <p:nvPr/>
        </p:nvSpPr>
        <p:spPr>
          <a:xfrm rot="19848897">
            <a:off x="6670812" y="2172717"/>
            <a:ext cx="293627" cy="3899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" descr="A group of people chatting and smiling on a rugby field.">
            <a:extLst>
              <a:ext uri="{FF2B5EF4-FFF2-40B4-BE49-F238E27FC236}">
                <a16:creationId xmlns:a16="http://schemas.microsoft.com/office/drawing/2014/main" id="{5E580FCD-93E0-A9CF-4477-2F627E2E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33" y="3700663"/>
            <a:ext cx="3291154" cy="15415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31146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Equality Standard for Sport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289" y="3911413"/>
            <a:ext cx="1052075" cy="105207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3C6FF5D-0EA9-F8B7-C60B-B73BD9565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81768"/>
              </p:ext>
            </p:extLst>
          </p:nvPr>
        </p:nvGraphicFramePr>
        <p:xfrm>
          <a:off x="272525" y="180012"/>
          <a:ext cx="85047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7FA62F7-D51D-DA9A-391C-60E679C24A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518624"/>
              </p:ext>
            </p:extLst>
          </p:nvPr>
        </p:nvGraphicFramePr>
        <p:xfrm>
          <a:off x="2613025" y="2886076"/>
          <a:ext cx="3744913" cy="2141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486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for Renewal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289" y="3911413"/>
            <a:ext cx="1052075" cy="10520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68DB89C-CAFC-61C6-D0AF-491F303A7BB9}"/>
              </a:ext>
            </a:extLst>
          </p:cNvPr>
          <p:cNvSpPr/>
          <p:nvPr/>
        </p:nvSpPr>
        <p:spPr>
          <a:xfrm>
            <a:off x="3250873" y="2431335"/>
            <a:ext cx="2615358" cy="1196686"/>
          </a:xfrm>
          <a:prstGeom prst="roundRect">
            <a:avLst/>
          </a:prstGeom>
          <a:gradFill flip="none" rotWithShape="1">
            <a:gsLst>
              <a:gs pos="0">
                <a:srgbClr val="EA5F1E">
                  <a:shade val="30000"/>
                  <a:satMod val="115000"/>
                </a:srgbClr>
              </a:gs>
              <a:gs pos="50000">
                <a:srgbClr val="EA5F1E">
                  <a:shade val="67500"/>
                  <a:satMod val="115000"/>
                </a:srgbClr>
              </a:gs>
              <a:gs pos="100000">
                <a:srgbClr val="EA5F1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</a:p>
        </p:txBody>
      </p:sp>
      <p:pic>
        <p:nvPicPr>
          <p:cNvPr id="13" name="Picture 12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8E606868-2924-3003-FECA-E63F095084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7682" y="1408341"/>
            <a:ext cx="2558914" cy="251538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546A7811-C1BD-F39B-C9AA-6B341F2F5ED0}"/>
              </a:ext>
            </a:extLst>
          </p:cNvPr>
          <p:cNvSpPr/>
          <p:nvPr/>
        </p:nvSpPr>
        <p:spPr>
          <a:xfrm rot="3724372">
            <a:off x="3026197" y="3392658"/>
            <a:ext cx="293627" cy="3899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7304DD6-EF93-8976-6850-1091B2EF60E6}"/>
              </a:ext>
            </a:extLst>
          </p:cNvPr>
          <p:cNvSpPr/>
          <p:nvPr/>
        </p:nvSpPr>
        <p:spPr>
          <a:xfrm>
            <a:off x="5152568" y="3577638"/>
            <a:ext cx="293627" cy="3899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94A0B49-60B9-3D92-7FB0-9A05F6CCA4B0}"/>
              </a:ext>
            </a:extLst>
          </p:cNvPr>
          <p:cNvSpPr/>
          <p:nvPr/>
        </p:nvSpPr>
        <p:spPr>
          <a:xfrm rot="7690320">
            <a:off x="3491869" y="2021876"/>
            <a:ext cx="293627" cy="3899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88CEF83-4F51-C4F6-3EFB-DCF8726B913D}"/>
              </a:ext>
            </a:extLst>
          </p:cNvPr>
          <p:cNvSpPr/>
          <p:nvPr/>
        </p:nvSpPr>
        <p:spPr>
          <a:xfrm rot="10800000">
            <a:off x="5120953" y="2108555"/>
            <a:ext cx="293627" cy="3899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D67A2CE-E0C0-FEF1-5699-3D20AE0D09A2}"/>
              </a:ext>
            </a:extLst>
          </p:cNvPr>
          <p:cNvSpPr/>
          <p:nvPr/>
        </p:nvSpPr>
        <p:spPr>
          <a:xfrm rot="6917557">
            <a:off x="2976381" y="2541704"/>
            <a:ext cx="293627" cy="3899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08C5F93-64CF-7AA2-930A-23462D133A4B}"/>
              </a:ext>
            </a:extLst>
          </p:cNvPr>
          <p:cNvSpPr/>
          <p:nvPr/>
        </p:nvSpPr>
        <p:spPr>
          <a:xfrm>
            <a:off x="1866473" y="1311837"/>
            <a:ext cx="1982236" cy="5738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by design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16F4B8-2951-8C0D-E938-B3EEB4573E53}"/>
              </a:ext>
            </a:extLst>
          </p:cNvPr>
          <p:cNvSpPr/>
          <p:nvPr/>
        </p:nvSpPr>
        <p:spPr>
          <a:xfrm>
            <a:off x="580233" y="1997854"/>
            <a:ext cx="1982236" cy="5738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L&amp;D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D5F613F-62EE-8A31-E8E3-71DBF63E1539}"/>
              </a:ext>
            </a:extLst>
          </p:cNvPr>
          <p:cNvSpPr/>
          <p:nvPr/>
        </p:nvSpPr>
        <p:spPr>
          <a:xfrm>
            <a:off x="24603" y="2666035"/>
            <a:ext cx="1982236" cy="5738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diversity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1FA9F65-EA1F-8E4C-8461-E4AFC609AC79}"/>
              </a:ext>
            </a:extLst>
          </p:cNvPr>
          <p:cNvSpPr/>
          <p:nvPr/>
        </p:nvSpPr>
        <p:spPr>
          <a:xfrm>
            <a:off x="342372" y="3434508"/>
            <a:ext cx="1982236" cy="5738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&amp; neutral spaces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AD62BA7-0FA6-3F74-CD2C-22A362F50DF9}"/>
              </a:ext>
            </a:extLst>
          </p:cNvPr>
          <p:cNvSpPr/>
          <p:nvPr/>
        </p:nvSpPr>
        <p:spPr>
          <a:xfrm>
            <a:off x="1027006" y="4176335"/>
            <a:ext cx="1982236" cy="5738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 consultation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1F7262C-B569-A422-A4BA-F8845CE879C4}"/>
              </a:ext>
            </a:extLst>
          </p:cNvPr>
          <p:cNvSpPr/>
          <p:nvPr/>
        </p:nvSpPr>
        <p:spPr>
          <a:xfrm>
            <a:off x="5143642" y="4008404"/>
            <a:ext cx="1982236" cy="5738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of practice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E4D31D97-7AA5-4CC9-1084-40BA8EC913DB}"/>
              </a:ext>
            </a:extLst>
          </p:cNvPr>
          <p:cNvSpPr/>
          <p:nvPr/>
        </p:nvSpPr>
        <p:spPr>
          <a:xfrm rot="5400000">
            <a:off x="2962568" y="2963041"/>
            <a:ext cx="293627" cy="3899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20F93B5F-41EC-4196-762B-3AFBF01F07F0}"/>
              </a:ext>
            </a:extLst>
          </p:cNvPr>
          <p:cNvSpPr/>
          <p:nvPr/>
        </p:nvSpPr>
        <p:spPr>
          <a:xfrm rot="2297230">
            <a:off x="3198616" y="3661682"/>
            <a:ext cx="293627" cy="3899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70B6C28-9E3F-6E81-DFAC-5ABED859D699}"/>
              </a:ext>
            </a:extLst>
          </p:cNvPr>
          <p:cNvSpPr/>
          <p:nvPr/>
        </p:nvSpPr>
        <p:spPr>
          <a:xfrm>
            <a:off x="3061362" y="4531955"/>
            <a:ext cx="1982236" cy="5738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pathways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9AEE73AE-E713-0F94-3747-FBF8E2D2F8A7}"/>
              </a:ext>
            </a:extLst>
          </p:cNvPr>
          <p:cNvSpPr/>
          <p:nvPr/>
        </p:nvSpPr>
        <p:spPr>
          <a:xfrm>
            <a:off x="4174837" y="3683164"/>
            <a:ext cx="293627" cy="3899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1F9C026-C6BF-8377-3DDD-19187180B3EE}"/>
              </a:ext>
            </a:extLst>
          </p:cNvPr>
          <p:cNvSpPr/>
          <p:nvPr/>
        </p:nvSpPr>
        <p:spPr>
          <a:xfrm>
            <a:off x="4018879" y="1477056"/>
            <a:ext cx="1982236" cy="5738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 knowledge</a:t>
            </a:r>
          </a:p>
        </p:txBody>
      </p:sp>
    </p:spTree>
    <p:extLst>
      <p:ext uri="{BB962C8B-B14F-4D97-AF65-F5344CB8AC3E}">
        <p14:creationId xmlns:p14="http://schemas.microsoft.com/office/powerpoint/2010/main" val="2655582476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078153" y="1317015"/>
            <a:ext cx="3206049" cy="3206049"/>
          </a:xfrm>
          <a:prstGeom prst="ellipse">
            <a:avLst/>
          </a:prstGeom>
          <a:solidFill>
            <a:srgbClr val="6BB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720F7-31AF-024C-82A3-9961D506B8DD}"/>
              </a:ext>
            </a:extLst>
          </p:cNvPr>
          <p:cNvSpPr txBox="1"/>
          <p:nvPr/>
        </p:nvSpPr>
        <p:spPr>
          <a:xfrm>
            <a:off x="363480" y="1950544"/>
            <a:ext cx="62115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2700" dirty="0">
              <a:solidFill>
                <a:srgbClr val="E95F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E95F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2EA488-DA86-CA41-94AE-B5420A26789A}"/>
              </a:ext>
            </a:extLst>
          </p:cNvPr>
          <p:cNvSpPr txBox="1"/>
          <p:nvPr/>
        </p:nvSpPr>
        <p:spPr>
          <a:xfrm>
            <a:off x="381108" y="4056300"/>
            <a:ext cx="1265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partnership with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4" y="362836"/>
            <a:ext cx="2828550" cy="5775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17762" y="-39026"/>
            <a:ext cx="3283218" cy="3283218"/>
          </a:xfrm>
          <a:prstGeom prst="ellipse">
            <a:avLst/>
          </a:prstGeom>
          <a:solidFill>
            <a:srgbClr val="E95F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581145" y="2778168"/>
            <a:ext cx="3301295" cy="3301295"/>
          </a:xfrm>
          <a:prstGeom prst="ellipse">
            <a:avLst/>
          </a:prstGeom>
          <a:solidFill>
            <a:srgbClr val="7D42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0" y="4316200"/>
            <a:ext cx="1284726" cy="522519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7C8138-B524-8525-01BB-0DF19DF75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928" y="4179410"/>
            <a:ext cx="126492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70556"/>
      </p:ext>
    </p:extLst>
  </p:cSld>
  <p:clrMapOvr>
    <a:masterClrMapping/>
  </p:clrMapOvr>
  <p:transition spd="slow" advClick="0" advTm="1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On-screen Show (16:9)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2023-01-10T15:27:03Z</dcterms:created>
  <dcterms:modified xsi:type="dcterms:W3CDTF">2023-01-10T15:27:14Z</dcterms:modified>
</cp:coreProperties>
</file>